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68" r:id="rId4"/>
    <p:sldId id="274" r:id="rId5"/>
    <p:sldId id="259" r:id="rId6"/>
    <p:sldId id="277" r:id="rId7"/>
    <p:sldId id="275" r:id="rId8"/>
    <p:sldId id="276" r:id="rId9"/>
    <p:sldId id="279" r:id="rId10"/>
    <p:sldId id="282" r:id="rId11"/>
    <p:sldId id="283" r:id="rId12"/>
    <p:sldId id="278" r:id="rId13"/>
    <p:sldId id="280" r:id="rId14"/>
    <p:sldId id="28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FEFEF2"/>
    <a:srgbClr val="6F3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2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0:59:37"/>
    </inkml:context>
    <inkml:brush xml:id="br0">
      <inkml:brushProperty name="width" value="0.1" units="cm"/>
      <inkml:brushProperty name="height" value="0.6" units="cm"/>
      <inkml:brushProperty name="color" value="#eee7d6"/>
      <inkml:brushProperty name="inkEffects" value="pencil"/>
    </inkml:brush>
  </inkml:definitions>
  <inkml:trace contextRef="#ctx0" brushRef="#br0">0.000 1.000,'0.000'0.000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8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16.000 0.000,'-1.000'0.000,"-2.000"0.000,-3.000 0.000,1.000 0.000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8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10.000 1.000,'-2.000'0.000,"-1.000"0.000,-1.000 0.000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8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34.000 1.000,'0.000'1.000,"-2.000"3.000,-1.000 1.000,-3.000 2.000,-1.000 0.000,1.000 0.000,1.000 0.000,1.000-1.000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8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1.000,'0.000'0.000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9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18.000 12.000,'-2.000'0.000,"0.000"-1.000,-1.000-3.000,-2.000 1.000,0.000-1.000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9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9.000 1.000,'-2.000'0.000,"-1.000"0.000,-1.000 0.000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9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12.000 1.000,'0.000'1.000,"-1.000"3.000,-3.000 1.000,1.000 2.000,-1.000 0.000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9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0.000,'0.000'0.000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0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0.000,'2.000'0.000,"1.000"0.000,1.000 0.000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0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0.000,'0.000'0.000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21"/>
    </inkml:context>
    <inkml:brush xml:id="br0">
      <inkml:brushProperty name="width" value="0.1" units="cm"/>
      <inkml:brushProperty name="height" value="0.6" units="cm"/>
      <inkml:brushProperty name="color" value="#2f4d4f"/>
      <inkml:brushProperty name="inkEffects" value="pencil"/>
    </inkml:brush>
  </inkml:definitions>
  <inkml:trace contextRef="#ctx0" brushRef="#br0">529.000 116.000,'-1.000'0.000,"-3.000"4.000,-1.000 4.000,0.000 1.000,0.000 1.000,2.000 0.000,1.000 0.000,0.000 0.000,2.000-1.000,-2.000-1.000,-1.000-1.000,-1.000 0.000,0.000-1.000,-1.000 0.000,2.000 0.000,0.000 1.000,2.000 0.000,-2.000 1.000,1.000 1.000,-1.000-2.000,-1.000 0.000,1.000 0.000,3.000-1.000,2.000-2.000,4.000-4.000,1.000-4.000,1.000-3.000,1.000-1.000,0.000-1.000,-1.000-1.000,2.000 0.000,-1.000 1.000,-2.000 0.000,-2.000-1.000,0.000 3.000,-1.000 0.000,-1.000 0.000,-1.000 0.000,-1.000-1.000,-1.000 0.000,1.000 1.000,1.000 0.000,1.000 2.000,1.000-1.000,-3.000 2.000,-1.000 4.000,-1.000 3.000,-4.000 17.000,-2.000 7.000,1.000 2.000,0.000-4.000,0.000-4.000,2.000-3.000,1.000-3.000,2.000-2.000,-1.000-2.000,0.000-1.000,0.000-2.000,2.000-1.000,3.000-2.000,2.000-2.000,7.000-2.000,6.000 0.000,0.000-3.000,1.000-2.000,-2.000-3.000,-2.000-1.000,-2.000-2.000,-3.000 0.000,-3.000-2.000,-1.000-2.000,-1.000-2.000,-1.000 0.000,0.000 0.000,0.000 0.000,0.000 0.000,0.000 1.000,-1.000 2.000,-1.000 1.000,0.000 2.000,1.000 0.000,1.000 3.000,-1.000 0.000,0.000 0.000,-1.000 0.000,-1.000 0.000,0.000-1.000,-1.000 0.000,-1.000 1.000,-1.000 4.000,-2.000 7.000,-7.000 12.000,-4.000 7.000,2.000 4.000,0.000-1.000,3.000-1.000,0.000-1.000,-1.000-1.000,-2.000 1.000,-1.000 1.000,-1.000-3.000,2.000-2.000,1.000-4.000,3.000-4.000,2.000-2.000,3.000-1.000,2.000-1.000,2.000 0.000,0.000-3.000,0.000-6.000,1.000-5.000,1.000-13.000,0.000-8.000,2.000 1.000,0.000 0.000,-1.000 3.000,-1.000 3.000,-1.000 3.000,2.000 3.000,-1.000 3.000,0.000 2.000,-1.000 1.000,0.000 0.000,0.000 1.000,-1.000-1.000,1.000 1.000,3.000 3.000,0.000 6.000,1.000 5.000,1.000 20.000,-1.000 8.000,0.000 1.000,-2.000-3.000,-1.000-5.000,-1.000-6.000,-1.000-5.000,0.000-4.000,0.000-3.000,1.000-6.000,2.000-7.000,4.000-7.000,0.000-9.000,1.000-7.000,-1.000-2.000,1.000-4.000,1.000 2.000,-1.000 2.000,-3.000 4.000,-1.000 2.000,0.000 2.000,-1.000 3.000,0.000 1.000,-2.000 2.000,0.000 2.000,-1.000 2.000,0.000 0.000,0.000 1.000,-2.000 2.000,-6.000 17.000,-2.000 10.000,-1.000 4.000,1.000 0.000,1.000-2.000,1.000-4.000,1.000-2.000,3.000-1.000,0.000 0.000,1.000 1.000,1.000-1.000,0.000 0.000,0.000 0.000,0.000 0.000,0.000-2.000,0.000-2.000,1.000 0.000,1.000-2.000,-2.000-1.000,0.000-4.000,-1.000-8.000,-2.000-5.000,0.000-5.000,1.000-2.000,1.000-1.000,1.000 0.000,1.000 0.000,0.000 0.000,1.000-1.000,1.000 1.000,-1.000 1.000,0.000 0.000,-1.000 0.000,-1.000 1.000,0.000 2.000,1.000 2.000,0.000 0.000,0.000 6.000,1.000 20.000,0.000 11.000,0.000 3.000,0.000 1.000,0.000-3.000,0.000-2.000,0.000-3.000,0.000-2.000,0.000-1.000,0.000-2.000,0.000-1.000,0.000-2.000,0.000-2.000,-2.000-2.000,0.000-4.000,0.000-4.000,1.000-6.000,0.000-3.000,0.000-4.000,1.000-3.000,0.000-2.000,0.000-2.000,0.000 0.000,0.000 0.000,0.000 0.000,0.000 1.000,0.000 1.000,-2.000 3.000,1.000 2.000,-1.000 2.000,0.000 0.000,1.000 1.000,1.000 0.000,-1.000 0.000,0.000 1.000,-3.000 2.000,-1.000 3.000,-2.000 4.000,0.000 4.000,1.000 6.000,0.000 2.000,0.000 2.000,2.000 2.000,-1.000 1.000,0.000 0.000,1.000 1.000,0.000-1.000,1.000 1.000,-1.000-2.000,1.000 2.000,0.000-2.000,0.000-1.000,-1.000-4.000,-2.000-1.000,-1.000-3.000,2.000-3.000,3.000-6.000,2.000-6.000,2.000-6.000,-1.000-7.000,1.000-6.000,-1.000-7.000,-1.000-2.000,1.000 0.000,-1.000 1.000,0.000 4.000,0.000 3.000,0.000 5.000,0.000 3.000,0.000 3.000,0.000 7.000,0.000 6.000,0.000 7.000,0.000 11.000,0.000 6.000,0.000 1.000,0.000-2.000,0.000-3.000,0.000-3.000,0.000-3.000,0.000-2.000,-2.000 0.000,-1.000-2.000,-1.000 0.000,-1.000-1.000,1.000-1.000,-1.000-1.000,-1.000-1.000,-9.000-11.000,-3.000-7.000,0.000-4.000,2.000 0.000,2.000-1.000,3.000 2.000,2.000 1.000,3.000 0.000,2.000 1.000,2.000 2.000,1.000 1.000,1.000 2.000,0.000 0.000,1.000 1.000,-1.000 5.000,-1.000 6.000,-5.000 25.000,-2.000 13.000,1.000 1.000,1.000-6.000,3.000-4.000,0.000-8.000,2.000-5.000,0.000-4.000,1.000-3.000,1.000-3.000,-1.000-4.000,0.000-6.000,1.000-4.000,-1.000-7.000,0.000-2.000,0.000 0.000,0.000 1.000,0.000 2.000,0.000-1.000,0.000 1.000,0.000 0.000,0.000 2.000,0.000 0.000,0.000-1.000,0.000 1.000,0.000-1.000,0.000 1.000,0.000-2.000,0.000 1.000,0.000 0.000,0.000 1.000,0.000 0.000,0.000 0.000,0.000 1.000,0.000 3.000,0.000 6.000,0.000 7.000,-6.000 19.000,-2.000 10.000,-1.000 1.000,1.000-2.000,0.000-4.000,0.000-6.000,2.000-6.000,1.000-5.000,0.000-4.000,-4.000-5.000,-2.000-6.000,0.000-2.000,2.000-2.000,1.000-2.000,1.000-1.000,0.000-1.000,1.000 0.000,1.000-2.000,0.000 0.000,1.000-2.000,1.000-1.000,2.000 0.000,-1.000 1.000,2.000 1.000,0.000 1.000,1.000 4.000,2.000 5.000,0.000 4.000,4.000 8.000,0.000 3.000,-1.000 3.000,-1.000 0.000,-2.000 1.000,-2.000-1.000,0.000 0.000,-1.000-2.000,0.000-2.000,0.000-1.000,0.000-2.000,-1.000-3.000,1.000-4.000,0.000-6.000,1.000-5.000,1.000-4.000,0.000-1.000,1.000-1.000,1.000 0.000,0.000 0.000,0.000 0.000,-1.000 3.000,0.000 0.000,1.000 0.000,-2.000 1.000,0.000-1.000,-1.000-1.000,0.000 2.000,-1.000 0.000,0.000 1.000,0.000 1.000,0.000 0.000,0.000 0.000,0.000 0.000,2.000 2.000,4.000 2.000,1.000 3.000,3.000 8.000,1.000 5.000,0.000 3.000,0.000 1.000,0.000-1.000,-3.000-1.000,0.000-3.000,-3.000-1.000,-2.000-5.000,-4.000-3.000,-8.000-4.000,-4.000-3.000,-2.000-2.000,-1.000-1.000,0.000 0.000,1.000 0.000,2.000 3.000,1.000 2.000,1.000 2.000,1.000 1.000,1.000-1.000,1.000-1.000,-1.000-1.000,1.000 1.000,-1.000 1.000,2.000-1.000,0.000 0.000,0.000 1.000,3.000 0.000,3.000 1.000,6.000 1.000,5.000-1.000,6.000 1.000,5.000 2.000,3.000 0.000,4.000 2.000,0.000-1.000,-1.000 2.000,-1.000-1.000,-2.000 1.000,-2.000-1.000,0.000 1.000,-2.000 0.000,-2.000-1.000,-3.000 1.000,-2.000-2.000,-3.000-1.000,-3.000-1.000,-6.000 0.000,-9.000-1.000,-7.000 0.000,-2.000-2.000,0.000 0.000,0.000-2.000,1.000 1.000,2.000 0.000,2.000 0.000,2.000 0.000,-1.000 1.000,0.000-1.000,-1.000 0.000,0.000 0.000,2.000-1.000,1.000 1.000,1.000 0.000,0.000-1.000,0.000 1.000,0.000 0.000,0.000 1.000,-1.000 1.000,0.000 0.000,1.000 1.000,-1.000 0.000,0.000 0.000,0.000 0.000,0.000 1.000,3.000-1.000,4.000 0.000,7.000 1.000,6.000 1.000,3.000 2.000,3.000 0.000,0.000 0.000,0.000 0.000,-1.000 0.000,-2.000-2.000,-2.000-1.000,0.000 0.000,-1.000-1.000,0.000 0.000,-1.000 0.000,2.000 0.000,-1.000 0.000,-1.000 0.000,1.000-1.000,-2.000 1.000,1.000 0.000,-4.000 0.000,-4.000 0.000,-4.000-1.000,-12.000-3.000,-6.000 1.000,-1.000-2.000,0.000 0.000,2.000 0.000,0.000 0.000,1.000 2.000,3.000-1.000,2.000 1.000,0.000 0.000,2.000 1.000,2.000 1.000,-1.000 1.000,2.000 0.000,-1.000 0.000,0.000 0.000,1.000 0.000,-1.000-1.000,1.000-3.000,-1.000 1.000,0.000-1.000,0.000 2.000,0.000 0.000,2.000-1.000,3.000 1.000,4.000 0.000,4.000 0.000,2.000 3.000,2.000 2.000,1.000 0.000,2.000 1.000,0.000 0.000,2.000 0.000,0.000 1.000,-1.000-1.000,1.000-1.000,1.000 0.000,0.000 1.000,0.000 0.000,1.000 1.000,1.000 1.000,0.000 0.000,-2.000 1.000,-2.000-1.000,-1.000 2.000,-2.000-2.000,0.000-1.000,-1.000-2.000,1.000-1.000,0.000-1.000,2.000 1.000,-1.000 1.000,1.000 1.000,-2.000-1.000,1.000 0.000,-1.000-2.000,0.000 0.000,-2.000 1.000,-3.000 0.000,-4.000 0.000,-5.000-1.000,-3.000 1.000,-4.000 1.000,-2.000 1.000,-2.000-1.000,1.000 0.000,0.000 1.000,1.000-1.000,-1.000 1.000,-2.000 2.000,0.000-1.000,-2.000-1.000,-2.000 0.000,-2.000 0.000,1.000 0.000,0.000 0.000,2.000-1.000,2.000-1.000,3.000-1.000,2.000 0.000,2.000-1.000,2.000 0.000,0.000 0.000,1.000 0.000,0.000 0.000,-1.000 0.000,1.000-1.000,-1.000 1.000,4.000 0.000,3.000 0.000,4.000 0.000,4.000 0.000,4.000 0.000,2.000 0.000,3.000 0.000,3.000 0.000,1.000 0.000,2.000 0.000,0.000 0.000,2.000 0.000,0.000 0.000,4.000 0.000,0.000 0.000,1.000 0.000,0.000 0.000,1.000 2.000,1.000 0.000,-3.000 0.000,-2.000-1.000,-3.000 0.000,-3.000 0.000,-4.000-1.000,-5.000 0.000,-7.000 0.000,-11.000 0.000,-7.000 0.000,-2.000 0.000,-2.000 0.000,1.000 0.000,1.000 0.000,3.000 1.000,1.000 1.000,1.000 2.000,0.000 0.000,-1.000 0.000,0.000 0.000,-1.000 0.000,-2.000-2.000,-1.000-1.000,1.000 0.000,1.000-1.000,0.000 0.000,1.000 0.000,0.000 0.000,0.000 0.000,2.000 0.000,2.000-1.000,0.000 1.000,0.000 0.000,1.000 0.000,1.000 0.000,1.000 2.000,1.000 1.000,5.000 1.000,3.000 1.000,2.000 2.000,3.000-2.000,1.000 0.000,3.000-2.000,0.000-1.000,2.000-1.000,0.000-1.000,0.000 0.000,2.000 0.000,3.000-2.000,1.000 0.000,0.000-2.000,1.000-1.000,-2.000 0.000,1.000-1.000,-1.000 0.000,-2.000-2.000,-2.000 0.000,0.000 1.000,-1.000 1.000,-2.000 0.000,0.000 2.000,-2.000 0.000,-1.000-1.000,-4.000 1.000,-4.000 0.000,-4.000 2.000,-9.000 2.000,-4.000 3.000,-3.000 1.000,-1.000 0.000,-2.000 3.000,1.000 0.000,-1.000 1.000,1.000 1.000,-1.000 0.000,-1.000-1.000,1.000-3.000,3.000 0.000,3.000-1.000,3.000 1.000,3.000-2.000,1.000 2.000,1.000 0.000,0.000 0.000,4.000-1.000,6.000-1.000,5.000-2.000,12.000-4.000,6.000-5.000,1.000-1.000,-1.000-1.000,-4.000 1.000,-1.000 1.000,-3.000 0.000,-3.000 0.000,0.000 0.000,-1.000 1.000,-1.000 0.000,-1.000 0.000,-1.000 0.000,0.000-2.000,-1.000-1.000,-2.000 1.000,1.000 2.000,-3.000 3.000,-2.000 4.000,-1.000 6.000,-3.000 16.000,-2.000 8.000,-2.000 2.000,-1.000-1.000,-1.000-2.000,-1.000-4.000,-1.000-4.000,2.000-4.000,1.000-1.000,0.000-3.000,-1.000-1.000,2.000-2.000,0.000-1.000,1.000 0.000,4.000-2.000,6.000-5.000,3.000-6.000,5.000-8.000,4.000-7.000,2.000-3.000,-1.000-2.000,1.000-3.000,-2.000 0.000,-2.000 1.000,-2.000 3.000,-2.000 3.000,-2.000 2.000,0.000 3.000,-2.000 3.000,-2.000 1.000,0.000 1.000,-2.000 1.000,-1.000 1.000,0.000-1.000,-1.000 1.000,-1.000 0.000,0.000-1.000,-2.000 2.000,-1.000 2.000,-3.000 1.000,-1.000 3.000,-1.000 0.000,-1.000 2.000,-1.000 4.000,-2.000 5.000,1.000 2.000,-1.000 3.000,0.000 2.000,0.000 1.000,2.000 1.000,0.000-2.000,0.000-1.000,2.000-1.000,2.000-1.000,-1.000-2.000,0.000-2.000,-1.000-1.000,1.000-1.000,1.000 1.000,1.000-1.000,1.000 0.000,0.000-1.000,-1.000-1.000,-1.000 3.000,0.000 0.000,-1.000 1.000,1.000-1.000,-1.000-1.000,1.000 0.000,2.000-4.000,1.000-5.000,2.000-16.000,4.000-9.000,2.000-9.000,1.000-2.000,0.000 0.000,0.000-1.000,-2.000 2.000,0.000 2.000,2.000 3.000,0.000 4.000,1.000 3.000,-1.000 4.000,-1.000 4.000,-1.000 4.000,-2.000 1.000,-3.000 5.000,0.000 5.000,-4.000 4.000,-3.000 4.000,1.000 3.000,1.000 1.000,2.000 2.000,1.000 1.000,0.000 5.000,1.000 0.000,0.000 0.000,0.000 3.000,0.000 1.000,0.000 2.000,-2.000-3.000,1.000-2.000,-2.000-2.000,1.000-2.000,1.000-1.000,1.000 0.000,1.000-1.000,0.000 0.000,1.000-1.000,0.000-1.000,0.000-1.000,0.000-1.000,0.000-4.000,0.000-5.000,2.000-7.000,6.000-24.000,2.000-10.000,-1.000-2.000,-2.000 3.000,-2.000 4.000,-2.000 4.000,-1.000 4.000,0.000 4.000,0.000 4.000,-1.000 4.000,2.000 1.000,1.000 2.000,0.000 1.000,0.000 2.000,-1.000-1.000,0.000 3.000,1.000 2.000,2.000 4.000,2.000 10.000,2.000 7.000,1.000 4.000,-1.000 0.000,0.000 0.000,-2.000-1.000,0.000-1.000,-2.000 0.000,-2.000-2.000,-2.000 0.000,-1.000-2.000,-2.000 0.000,-3.000 1.000,0.000 0.000,-1.000 0.000,0.000 0.000,0.000 0.000,0.000 0.000,1.000-2.000,2.000-2.000,1.000-5.000,0.000-8.000,1.000-10.000,0.000-8.000,2.000-4.000,0.000-3.000,1.000-3.000,2.000 1.000,0.000 2.000,0.000 1.000,-2.000 3.000,-2.000 1.000,2.000 2.000,-1.000 1.000,0.000 3.000,0.000 2.000,-1.000 2.000,-1.000 2.000,0.000 0.000,0.000 2.000,0.000-1.000,0.000 1.000,2.000 1.000,1.000 2.000,2.000 2.000,4.000 1.000,1.000 6.000,2.000 3.000,0.000 1.000,1.000-1.000,-2.000-2.000,1.000 0.000,0.000 1.000,-1.000 0.000,0.000 0.000,-3.000 0.000,-1.000 0.000,1.000 1.000,-1.000 0.000,1.000-3.000,-2.000 1.000,0.000 1.000,0.000 0.000,-3.000 1.000,1.000 1.000,-1.000 0.000,0.000 1.000,0.000 0.000,0.000 0.000,-1.000 0.000,0.000 0.000,-1.000 0.000,-2.000 0.000,-3.000 0.000,-1.000-2.000,-2.000-2.000,-1.000-1.000,-1.000-2.000,0.000-1.000,-2.000-1.000,-2.000-1.000,0.000 1.000,-1.000 0.000,1.000-1.000,-1.000 1.000,0.000 0.000,0.000 0.000,1.000 0.000,1.000-2.000,1.000 0.000,1.000 0.000,1.000-1.000,0.000 0.000,0.000 0.000,0.000 2.000,1.000-1.000,2.000 2.000,6.000-1.000,5.000 1.000,18.000-3.000,7.000-2.000,2.000-1.000,-2.000 0.000,-3.000 0.000,-4.000 1.000,-3.000 0.000,-4.000 1.000,-1.000 2.000,-2.000-1.000,-4.000-1.000,-3.000 0.000,-6.000 1.000,-3.000 0.000,-13.000 2.000,-4.000 0.000,-2.000 1.000,-1.000 0.000,2.000 0.000,0.000 0.000,1.000 0.000,2.000 0.000,0.000 0.000,0.000 0.000,2.000 0.000,2.000 0.000,2.000 0.000,1.000 0.000,2.000 0.000,0.000 0.000,0.000 2.000,1.000 0.000,-1.000 0.000,1.000-1.000,2.000 0.000,5.000 0.000,7.000 2.000,5.000 1.000,4.000 0.000,0.000-1.000,-1.000-1.000,-1.000 0.000,1.000-2.000,-2.000 1.000,1.000-1.000,1.000 0.000,2.000-1.000,-2.000 0.000,1.000-3.000,1.000 0.000,-2.000 0.000,0.000 2.000,-1.000 0.000,0.000-1.000,-2.000 1.000,0.000 0.000,-5.000 0.000,-3.000 2.000,-5.000-1.000,-12.000 5.000,-7.000 2.000,-6.000 2.000,-2.000-2.000,0.000 1.000,0.000 0.000,3.000-1.000,3.000-1.000,3.000-1.000,4.000 0.000,3.000-1.000,2.000-2.000,2.000 2.000,1.000 1.000,2.000 0.000,5.000-1.000,4.000-2.000,10.000-3.000,6.000-1.000,3.000-1.000,0.000-2.000,2.000-2.000,-1.000 0.000,1.000-1.000,1.000 2.000,-2.000 0.000,-1.000 1.000,-2.000 2.000,-4.000 0.000,-3.000 1.000,-3.000-1.000,-1.000 0.000,-4.000 1.000,-4.000 2.000,-4.000-1.000,-2.000 2.000,-3.000 0.000,-3.000 0.000,0.000 1.000,-2.000 2.000,1.000 0.000,0.000 1.000,-1.000-1.000,-1.000 0.000,-3.000 1.000,-2.000 0.000,0.000 2.000,0.000-1.000,2.000 0.000,1.000 0.000,4.000 0.000,1.000 0.000,1.000-2.000,1.000-1.000,0.000 0.000,1.000-2.000,-1.000 0.000,1.000 0.000,0.000 0.000,-1.000 1.000,0.000 3.000,3.000-1.000,5.000 1.000,3.000-2.000,6.000 0.000,4.000-1.000,4.000-1.000,2.000 1.000,2.000-1.000,1.000-1.000,1.000 1.000,0.000 0.000,1.000 0.000,1.000 0.000,-1.000 0.000,1.000 0.000,-2.000 0.000,1.000 0.000,2.000 0.000,2.000 0.000,-2.000 0.000,-1.000 0.000,-2.000 0.000,-2.000 0.000,-1.000 0.000,-2.000 0.000,-3.000 0.000,-2.000 0.000,-2.000 0.000,-4.000 0.000,-4.000 0.000,-4.000 0.000,-5.000 0.000,-5.000 0.000,0.000 1.000,-3.000 1.000,-1.000 2.000,-1.000-1.000,0.000 2.000,-1.000-1.000,0.000-1.000,0.000 1.000,0.000 0.000,1.000 0.000,-3.000 1.000,0.000 0.000,-1.000 1.000,-3.000-2.000,0.000 1.000,0.000 1.000,0.000 1.000,2.000 2.000,0.000 0.000,1.000 0.000,0.000-1.000,3.000-1.000,0.000-2.000,3.000-2.000,2.000-1.000,3.000 1.000,2.000-1.000,1.000-1.000,0.000 1.000,0.000-2.000,-1.000 2.000,0.000 0.000,-1.000 0.000,4.000-1.000,5.000 0.000,5.000 0.000,7.000-1.000,7.000 0.000,6.000 0.000,4.000 0.000,4.000 0.000,3.000 0.000,-1.000 0.000,0.000 0.000,-1.000 0.000,-3.000 0.000,-1.000 0.000,0.000 0.000,-4.000 0.000,0.000 0.000,-2.000 0.000,-1.000 0.000,-4.000 0.000,-3.000 0.000,-2.000 0.000,-1.000 0.000,-2.000 0.000,0.000 0.000,-2.000 0.000,-3.000 0.000,-5.000 0.000,-13.000 1.000,-9.000 1.000,-5.000 0.000,1.000 0.000,-1.000-1.000,2.000 0.000,2.000-1.000,0.000 0.000,-1.000 0.000,-1.000 0.000,-2.000 0.000,0.000 0.000,2.000 0.000,0.000 0.000,1.000 0.000,2.000 0.000,2.000 0.000,4.000 0.000,1.000 0.000,1.000 0.000,1.000 0.000,-1.000 0.000,2.000 0.000,1.000 0.000,0.000 0.000,1.000 0.000,0.000 0.000,0.000 0.000,0.000 0.000,1.000 0.000,3.000 1.000,7.000 1.000,6.000 0.000,16.000 0.000,10.000-1.000,5.000-1.000,1.000 1.000,0.000-1.000,-2.000-2.000,1.000-1.000,-2.000-1.000,0.000-3.000,-1.000-1.000,-3.000-1.000,-2.000 0.000,-1.000 1.000,0.000 0.000,-3.000 2.000,-5.000 0.000,-2.000 2.000,-2.000-1.000,-3.000 1.000,-3.000 0.000,-3.000 0.000,-1.000 1.000,-1.000 0.000,1.000 2.000,-4.000 1.000,-4.000 0.000,-6.000 0.000,-20.000 6.000,-11.000 2.000,-4.000 1.000,0.000 1.000,5.000-2.000,3.000 0.000,3.000 0.000,6.000-2.000,4.000-1.000,4.000-1.000,1.000 0.000,1.000 0.000,1.000 1.000,-1.000-1.000,-1.000 0.000,0.000-1.000,2.000-2.000,1.000 0.000,2.000-1.000,-2.000 2.000,1.000 0.000,1.000-1.000,0.000 1.000,0.000 0.000,1.000 1.000,0.000-1.000,3.000 0.000,6.000-1.000,17.000-4.000,13.000-2.000,5.000-2.000,1.000-1.000,2.000 0.000,-1.000 0.000,0.000 1.000,-2.000 0.000,-1.000 0.000,-2.000 0.000,-2.000 0.000,-1.000-1.000,0.000 2.000,0.000 0.000,-3.000-1.000,0.000 2.000,0.000-1.000,-4.000 1.000,-3.000 2.000,-3.000 1.000,-1.000-1.000,-1.000 0.000,-4.000 0.000,-1.000-1.000,-2.000 1.000,1.000 1.000,-2.000 3.000,-5.000 0.000,-4.000 1.000,-13.000 2.000,-7.000 3.000,-3.000 0.000,0.000-2.000,2.000 1.000,1.000 0.000,0.000 0.000,1.000 0.000,3.000-1.000,2.000 0.000,1.000-1.000,0.000-2.000,1.000 0.000,1.000-1.000,-1.000 0.000,1.000-1.000,-1.000 0.000,2.000 0.000,0.000-1.000,2.000 1.000,1.000 0.000,1.000 0.000,1.000 1.000,5.000 1.000,16.000 2.000,10.000-1.000,4.000 0.000,1.000-1.000,-1.000 0.000,-1.000-1.000,-4.000-1.000,-5.000 0.000,-1.000 0.000,-2.000 0.000,-1.000 0.000,-1.000 0.000,0.000-1.000,-2.000 1.000,1.000 0.000,0.000 0.000,-1.000 0.000,1.000 0.000,-2.000 0.000,-2.000 0.000,-5.000 0.000,-6.000 0.000,-12.000 0.000,-7.000 0.000,-2.000 0.000,0.000-1.000,2.000-1.000,0.000 0.000,3.000-1.000,1.000 0.000,0.000-1.000,3.000 0.000,1.000-1.000,1.000 1.000,2.000-1.000,1.000 1.000,1.000 1.000,1.000 1.000,1.000-1.000,3.000-1.000,1.000-1.000,2.000 2.000,4.000 0.000,4.000 2.000,16.000 3.000,7.000 2.000,1.000 0.000,-2.000 0.000,-4.000 1.000,-4.000 0.000,-2.000-1.000,-3.000-1.000,-3.000 1.000,-1.000 0.000,-1.000-2.000,-2.000 0.000,1.000-1.000,-3.000 1.000,-1.000-1.000,-2.000-3.000,-1.000-2.000,-1.000-2.000,-1.000-2.000,-1.000 0.000,1.000-1.000,-2.000-2.000,-2.000 0.000,-1.000 1.000,-2.000 1.000,-3.000 0.000,-1.000-1.000,2.000-2.000,-2.000-1.000,3.000-1.000,1.000 0.000,-2.000-1.000,-3.000 0.000,0.000 1.000,-2.000 0.000,-1.000 0.000,2.000 0.000,2.000 4.000,2.000 1.000,3.000 1.000,3.000 0.000,1.000 3.000,5.000 2.000,3.000 4.000,1.000 2.000,1.000 3.000,-2.000 2.000,0.000-1.000,-1.000 0.000,0.000 1.000,0.000 0.000,2.000 1.000,0.000 2.000,1.000 1.000,1.000 2.000,-1.000 1.000,3.000 2.000,0.000 0.000,1.000 1.000,1.000 0.000,-1.000-2.000,-1.000 0.000,-1.000-1.000,-2.000-3.000,-1.000 0.000,0.000-2.000,-1.000-1.000,0.000-2.000,-2.000 0.000,1.000-2.000,1.000-2.000,0.000-1.000,0.000-2.000,-3.000-3.000,-8.000-13.000,-4.000-8.000,-4.000-5.000,-2.000 0.000,-2.000 0.000,1.000 2.000,2.000 3.000,2.000 4.000,2.000 4.000,1.000 2.000,2.000 4.000,2.000 0.000,4.000 3.000,1.000 4.000,3.000 6.000,6.000 10.000,1.000 7.000,4.000 3.000,0.000-1.000,-1.000-2.000,-2.000 1.000,-4.000-1.000,-1.000-3.000,-1.000-1.000,-2.000-2.000,-3.000-3.000,-5.000 0.000,-3.000-2.000,-3.000-2.000,0.000-1.000,2.000-1.000,-1.000-1.000,-3.000-2.000,-2.000-3.000,1.000-3.000,-1.000-7.000,1.000-3.000,2.000-5.000,0.000 0.000,2.000 0.000,0.000 2.000,1.000 3.000,1.000 4.000,1.000 0.000,1.000 2.000,3.000 0.000,1.000 0.000,0.000 2.000,-1.000 1.000,1.000 2.000,2.000 3.000,5.000 4.000,5.000 7.000,5.000 5.000,1.000 3.000,0.000 1.000,0.000 1.000,-2.000-1.000,-2.000 0.000,-1.000-3.000,-3.000-2.000,-2.000-2.000,-3.000-2.000,-1.000-2.000,-2.000 1.000,0.000 1.000,1.000 0.000,2.000 1.000,1.000 0.000,0.000-1.000,2.000-3.000,0.000 0.000,0.000-3.000,-3.000-2.000,-2.000-4.000,-4.000-5.000,-3.000-3.000,0.000-2.000,1.000-2.000,2.000 1.000,0.000 0.000,0.000 1.000,-1.000 1.000,0.000 0.000,-1.000 1.000,-1.000 0.000,-1.000 1.000,-1.000-2.000,2.000-1.000,0.000-1.000,1.000-2.000,1.000-1.000,-2.000-2.000,1.000 0.000,0.000 1.000,1.000 2.000,2.000 4.000,1.000 6.000,2.000 7.000,4.000 11.000,1.000 6.000,1.000 4.000,-1.000-2.000,1.000-2.000,-2.000-3.000,1.000-1.000,-3.000-5.000,-3.000-3.000,-4.000-4.000,0.000-3.000,0.000-4.000,1.000-4.000,1.000-4.000,-1.000-4.000,0.000-1.000,-1.000-1.000,1.000-2.000,0.000 1.000,-1.000-2.000,1.000 1.000,-1.000 1.000,-1.000 1.000,0.000 1.000,1.000 2.000,1.000 2.000,1.000 0.000,1.000 1.000,1.000 0.000,0.000 1.000,0.000 0.000,2.000 4.000,2.000 4.000,1.000 3.000,2.000 2.000,0.000 2.000,0.000 3.000,0.000-2.000,-1.000 1.000,0.000 1.000,-1.000 0.000,0.000 0.000,-1.000 2.000,1.000 2.000,-1.000 1.000,-1.000-1.000,-1.000 1.000,1.000 1.000,0.000 2.000,0.000-2.000,0.000 1.000,0.000-1.000,-1.000 1.000,0.000-2.000,-2.000-1.000,1.000-1.000,-1.000-1.000,-2.000-2.000,-8.000-7.000,-3.000-4.000,-2.000-4.000,1.000-4.000,1.000-3.000,1.000-5.000,1.000-1.000,2.000 1.000,-1.000 1.000,3.000 3.000,0.000 0.000,2.000 1.000,2.000 2.000,2.000 3.000,3.000 4.000,2.000 5.000,4.000 3.000,1.000 4.000,0.000 1.000,1.000-1.000,-1.000 1.000,-1.000 1.000,-1.000 1.000,-1.000 1.000,-1.000-3.000,-1.000 0.000,0.000 0.000,-3.000-1.000,2.000 1.000,-1.000 0.000,2.000 1.000,1.000-1.000,2.000 0.000,3.000-3.000,0.000-1.000,0.000-4.000,0.000-1.000,-3.000-1.000,-2.000 0.000,1.000 1.000,0.000-2.000,-3.000-1.000,-4.000-2.000,-3.000-1.000,-4.000-1.000,0.000-2.000,-2.000-1.000,2.000 0.000,0.000 2.000,-1.000 1.000,-1.000-2.000,-2.000 1.000,0.000-1.000,1.000 2.000,0.000 0.000,1.000 1.000,0.000-1.000,1.000 2.000,0.000 1.000,0.000 2.000,0.000 0.000,1.000 0.000,-1.000 1.000,0.000 1.000,1.000 0.000,-1.000 1.000,0.000 0.000,0.000 0.000,0.000 1.000,1.000 1.000,-3.000 0.000,0.000 0.000,-1.000 1.000,0.000-1.000,0.000 1.000,1.000-2.000,1.000 0.000,0.000 0.000,1.000-1.000,0.000 0.000,0.000 0.000,1.000 0.000,-1.000 2.000,2.000 1.000,0.000 1.000,0.000 1.000,1.000 1.000,2.000 1.000,1.000 1.000,2.000 2.000,2.000 1.000,2.000 1.000,3.000-1.000,-1.000 1.000,2.000 1.000,0.000 1.000,0.000 1.000,2.000 0.000,1.000-1.000,1.000 0.000,-1.000-1.000,1.000-1.000,1.000-2.000,-1.000 0.000,2.000 0.000,-1.000-2.000,0.000 0.000,-1.000-3.000,1.000-2.000,-1.000 0.000,2.000 0.000,-1.000 0.000,0.000 1.000,0.000-2.000,0.000 0.000,0.000-1.000,-2.000 0.000,0.000-1.000,-3.000-1.000,-7.000-2.000,-4.000 1.000,-1.000-1.000,-2.000 0.000,0.000-1.000,1.000 0.000,0.000-1.000,2.000 1.000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0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1.000,'2.000'0.000,"0.000"1.000,0.000 1.000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0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0.000,'2.000'0.000,"1.000"0.000,3.000 0.000,-1.000 0.000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1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1.000 0.000,'1.000'0.000,"3.000"0.000,1.000 0.000,2.000 0.000,1.000 0.000,-1.000 0.000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1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0.000,'2.000'0.000,"1.000"0.000,3.000 0.000,-1.000 2.000,1.000 0.000,1.000 0.000,-1.000 1.000,-1.000 1.000,-1.000 1.000,2.000-1.000,-1.000 0.000,0.000 0.000,1.000-1.000,1.000-2.000,-1.000 1.000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1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1.000,'2.000'0.000,"1.000"0.000,3.000 0.000,0.000 0.000,1.000 0.000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1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9.000 1.000,'-2.000'1.000,"-1.000"1.000,-1.000 0.000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2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1.000,'2.000'0.000,"1.000"0.000,1.000 1.000,1.000 1.000,0.000 2.000,0.000-1.000,1.000 0.000,0.000 1.000,-1.000-1.000,2.000 0.000,0.000-1.000,1.000-1.000,0.000 0.000,1.000-1.000,-2.000 0.000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2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4.000 0.000,'-1.000'0.000,"-1.000"0.000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2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1.000 1.000,'0.000'0.000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2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17.000 0.000,'-2.000'0.000,"-1.000"0.000,-3.000 0.000,1.000 0.000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48"/>
    </inkml:context>
    <inkml:brush xml:id="br0">
      <inkml:brushProperty name="width" value="0.1" units="cm"/>
      <inkml:brushProperty name="height" value="0.6" units="cm"/>
      <inkml:brushProperty name="color" value="#1e3e3a"/>
      <inkml:brushProperty name="inkEffects" value="pencil"/>
    </inkml:brush>
  </inkml:definitions>
  <inkml:trace contextRef="#ctx0" brushRef="#br0">310.000 265.000,'-2.000'0.000,"-1.000"0.000,-2.000 0.000,-2.000 0.000,0.000-1.000,2.000-3.000,1.000-1.000,2.000-2.000,1.000-1.000,1.000-1.000,0.000 0.000,0.000 0.000,0.000 0.000,0.000 0.000,1.000 0.000,2.000 1.000,1.000 1.000,1.000 2.000,2.000 1.000,0.000 2.000,2.000 0.000,-1.000 2.000,1.000 0.000,0.000 2.000,-1.000 2.000,-1.000 0.000,0.000-1.000,0.000 2.000,0.000 0.000,-1.000 0.000,-1.000 1.000,0.000 0.000,-1.000 1.000,1.000-1.000,-1.000 1.000,-1.000-1.000,-1.000 2.000,-1.000 0.000,0.000 0.000,-1.000 1.000,-2.000-2.000,0.000 0.000,-1.000 0.000,-1.000 0.000,-1.000 1.000,1.000 0.000,-1.000 1.000,-1.000-2.000,1.000 0.000,-1.000 0.000,1.000 0.000,2.000 1.000,-1.000 0.000,0.000 1.000,0.000-2.000,-7.000-3.000,-3.000-4.000,-1.000-4.000,2.000-2.000,2.000-3.000,1.000-2.000,1.000 0.000,2.000 0.000,1.000-2.000,1.000 1.000,2.000-1.000,0.000-1.000,2.000-1.000,1.000 0.000,0.000 1.000,0.000 2.000,1.000 1.000,-1.000 0.000,0.000 0.000,0.000 0.000,2.000 2.000,2.000 3.000,4.000 6.000,2.000 3.000,-1.000 3.000,1.000 3.000,0.000-1.000,-1.000 0.000,-1.000 0.000,-1.000 0.000,0.000 2.000,2.000 0.000,-1.000 1.000,0.000 1.000,0.000 0.000,0.000-1.000,-1.000 0.000,0.000-1.000,0.000-1.000,-2.000 0.000,1.000-1.000,-1.000-1.000,0.000-1.000,-1.000 2.000,-1.000-4.000,-1.000-3.000,-4.000-9.000,-3.000-8.000,0.000-5.000,0.000 1.000,1.000 0.000,-1.000 2.000,2.000 3.000,-1.000 3.000,0.000 3.000,1.000 1.000,0.000 1.000,-1.000 0.000,0.000-1.000,-1.000 2.000,0.000-1.000,3.000 2.000,4.000 5.000,16.000 10.000,7.000 6.000,3.000 2.000,-1.000-3.000,-1.000-4.000,-1.000-3.000,-2.000-3.000,0.000-3.000,-3.000-2.000,-1.000 0.000,-3.000-1.000,-1.000 1.000,-2.000-1.000,-1.000 0.000,-1.000 1.000,-1.000 0.000,0.000-2.000,1.000-1.000,-2.000-3.000,-10.000-4.000,-6.000 0.000,-4.000 1.000,-1.000 1.000,-2.000 1.000,-1.000 3.000,-1.000 0.000,-1.000 0.000,-1.000 0.000,2.000 1.000,0.000 0.000,0.000 1.000,-1.000 1.000,2.000 1.000,1.000 0.000,2.000 0.000,2.000 0.000,2.000-1.000,1.000-1.000,0.000 0.000,0.000 1.000,0.000 0.000,2.000 0.000,7.000 1.000,5.000 0.000,27.000 0.000,11.000 0.000,2.000 0.000,-3.000 0.000,-5.000 0.000,-3.000-2.000,-6.000 0.000,-2.000-1.000,-3.000-2.000,-1.000-2.000,-2.000 1.000,-3.000 1.000,-3.000 0.000,-3.000 1.000,-5.000 1.000,-6.000 1.000,-4.000 1.000,-4.000 0.000,-2.000 1.000,-1.000 1.000,0.000-1.000,-3.000 1.000,-1.000 2.000,-1.000-1.000,0.000-1.000,2.000 2.000,0.000 0.000,-1.000 1.000,-2.000-1.000,0.000 0.000,0.000-1.000,0.000 0.000,-1.000 0.000,0.000 0.000,-1.000 2.000,0.000 1.000,0.000 1.000,0.000 0.000,3.000-1.000,3.000-1.000,1.000 0.000,0.000 1.000,1.000-1.000,-2.000-1.000,0.000-1.000,1.000-1.000,0.000 1.000,0.000 0.000,0.000 0.000,1.000 0.000,0.000-1.000,3.000-1.000,5.000-1.000,4.000-1.000,19.000-9.000,9.000-4.000,5.000-1.000,-1.000 0.000,-5.000 2.000,-4.000 1.000,-4.000 0.000,-2.000 1.000,-5.000 1.000,-2.000 3.000,-3.000 1.000,-2.000 0.000,-4.000 1.000,-3.000 2.000,-12.000 1.000,-4.000 4.000,0.000 0.000,-2.000 1.000,2.000 0.000,1.000 1.000,1.000 0.000,-2.000 1.000,0.000 0.000,1.000 0.000,-1.000 0.000,1.000 1.000,1.000-1.000,2.000 1.000,1.000-1.000,1.000 0.000,0.000-2.000,0.000-1.000,0.000 0.000,1.000-1.000,-1.000 0.000,1.000 0.000,2.000-1.000,6.000 1.000,4.000 0.000,4.000 0.000,3.000 0.000,0.000 0.000,1.000 0.000,0.000 0.000,1.000 0.000,-2.000 0.000,2.000 0.000,-1.000 0.000,1.000 0.000,1.000 0.000,1.000 0.000,0.000 0.000,-1.000 0.000,-2.000 0.000,0.000 0.000,0.000 0.000,-1.000 0.000,-4.000 0.000,-4.000 0.000,-6.000 0.000,-13.000 4.000,-8.000 2.000,-3.000 2.000,1.000-2.000,3.000-1.000,3.000-1.000,4.000-2.000,3.000-1.000,1.000 0.000,0.000-1.000,2.000-1.000,0.000 1.000,1.000 0.000,0.000 0.000,0.000-1.000,1.000 1.000,-1.000 0.000,2.000 2.000,0.000 0.000,0.000 0.000,0.000-1.000,-1.000 0.000,6.000 0.000,6.000-1.000,7.000 0.000,4.000 0.000,4.000 0.000,-1.000-1.000,-1.000-1.000,1.000-2.000,0.000 1.000,-2.000 0.000,-2.000 0.000,-2.000 0.000,-2.000-1.000,0.000 0.000,-6.000 0.000,-4.000 2.000,-12.000 2.000,-5.000 1.000,-2.000 0.000,0.000 1.000,2.000-1.000,2.000 0.000,4.000 1.000,0.000 0.000,2.000 0.000,0.000 0.000,0.000-1.000,0.000-1.000,0.000 1.000,0.000-1.000,1.000 0.000,4.000 0.000,5.000 0.000,5.000 0.000,4.000-1.000,3.000 1.000,3.000 0.000,0.000 0.000,0.000 0.000,1.000 2.000,0.000 0.000,-2.000 1.000,1.000 1.000,-4.000 0.000,-1.000 1.000,-2.000-2.000,2.000-1.000,-1.000 0.000,0.000-2.000,0.000 2.000,-1.000 0.000,0.000 0.000,0.000-1.000,0.000 0.000,0.000 0.000,0.000-1.000,0.000 0.000,-1.000 0.000,1.000 0.000,0.000 0.000,-5.000 0.000,-5.000 1.000,-7.000 1.000,-5.000 0.000,-5.000 0.000,1.000-1.000,-1.000-1.000,1.000 1.000,3.000-1.000,2.000 0.000,1.000 0.000,1.000 0.000,1.000 0.000,0.000-1.000,1.000 1.000,-1.000 0.000,1.000 0.000,-1.000 0.000,1.000 0.000,-1.000 0.000,2.000-1.000,0.000-1.000,0.000 0.000,0.000 1.000,-1.000 0.000,3.000 0.000,5.000 1.000,5.000 0.000,6.000 0.000,4.000 0.000,4.000 0.000,1.000 0.000,1.000 0.000,1.000 0.000,-1.000-2.000,0.000 0.000,-2.000 0.000,0.000 1.000,-1.000 0.000,-2.000 0.000,-2.000 1.000,-2.000 0.000,-1.000 0.000,-2.000 0.000,0.000 0.000,-3.000 0.000,-5.000 0.000,-3.000-2.000,-4.000 0.000,-1.000-1.000,-3.000-1.000,-2.000 2.000,1.000-1.000,0.000 2.000,-2.000 0.000,1.000 1.000,0.000 0.000,-1.000 0.000,1.000 0.000,1.000-1.000,0.000-1.000,-1.000 0.000,1.000 0.000,1.000 1.000,1.000-1.000,2.000 0.000,0.000 0.000,0.000 0.000,-1.000 1.000,0.000 0.000,0.000 1.000,-1.000 0.000,2.000-1.000,0.000-1.000,0.000 0.000,3.000 1.000,4.000 0.000,5.000 0.000,17.000 1.000,8.000 0.000,1.000 0.000,-2.000 0.000,-5.000 0.000,-3.000 0.000,-2.000 0.000,-5.000-2.000,-1.000 0.000,-2.000 0.000,0.000-1.000,-7.000 0.000,-5.000 1.000,-7.000 1.000,-13.000 3.000,-7.000 2.000,1.000-1.000,1.000 0.000,4.000-2.000,4.000 1.000,4.000-2.000,2.000 1.000,1.000-1.000,0.000-1.000,1.000 1.000,1.000 0.000,0.000 0.000,0.000 0.000,0.000 0.000,0.000 0.000,1.000 0.000,-1.000 0.000,0.000 0.000,0.000 0.000,1.000 0.000,-1.000 0.000,-2.000 0.000,5.000 0.000,4.000 0.000,6.000 0.000,16.000 0.000,7.000 0.000,0.000 0.000,0.000 0.000,-3.000 0.000,-4.000 0.000,-2.000 0.000,-1.000 0.000,0.000 0.000,-1.000 0.000,-1.000 0.000,-2.000 0.000,-1.000 0.000,-2.000 0.000,-2.000-2.000,-1.000-1.000,-3.000-3.000,-4.000 1.000,-5.000 0.000,-6.000 2.000,-4.000 1.000,-1.000 1.000,-1.000 0.000,1.000 1.000,2.000 0.000,1.000 1.000,2.000-1.000,2.000 0.000,-1.000 0.000,2.000 0.000,-1.000 0.000,1.000 0.000,-1.000 0.000,4.000 0.000,3.000 0.000,10.000 0.000,5.000 0.000,2.000 0.000,0.000 0.000,-2.000 0.000,0.000 0.000,-2.000 0.000,-1.000 0.000,-1.000 0.000,0.000 0.000,0.000 0.000,-1.000 2.000,1.000 0.000,-1.000 1.000,1.000 1.000,0.000-1.000,-1.000-1.000,1.000-1.000,1.000 0.000,1.000 0.000,0.000-3.000,-1.000 0.000,0.000 0.000,0.000 0.000,-3.000-1.000,-3.000 1.000,-5.000 1.000,-5.000 1.000,-3.000 2.000,-4.000 3.000,-1.000 0.000,0.000-1.000,2.000 0.000,0.000 0.000,0.000 1.000,1.000-1.000,0.000-1.000,0.000-1.000,0.000-1.000,0.000 0.000,0.000-1.000,1.000 0.000,0.000 0.000,0.000 0.000,1.000 0.000,0.000 0.000,2.000-2.000,0.000 0.000,1.000 0.000,1.000 0.000,6.000 1.000,5.000 0.000,8.000 1.000,3.000 0.000,1.000 0.000,5.000 0.000,0.000 2.000,-1.000 0.000,0.000 0.000,-1.000-1.000,-2.000-1.000,-2.000-1.000,-2.000-1.000,-3.000 1.000,-2.000 0.000,-2.000 1.000,-1.000 2.000,-1.000 0.000,1.000 1.000,-1.000 1.000,0.000 1.000,0.000-1.000,0.000 0.000,-1.000 0.000,2.000-1.000,0.000-1.000,-3.000-1.000,-3.000 0.000,-6.000-7.000,-2.000-4.000,-2.000 0.000,1.000 1.000,1.000-1.000,2.000 2.000,-2.000 3.000,2.000-1.000,0.000 3.000,0.000-2.000,2.000 5.000,1.000 4.000,2.000 2.000,6.000 10.000,3.000 5.000,1.000-1.000,-1.000-2.000,0.000-4.000,-1.000-2.000,-1.000-5.000,-2.000 0.000,1.000-1.000,-2.000 0.000,-3.000 0.000,-1.000-4.000,0.000-3.000,-6.000-9.000,-1.000-6.000,0.000-2.000,1.000-3.000,0.000-1.000,0.000 1.000,2.000 2.000,0.000 0.000,1.000 4.000,-1.000 3.000,2.000 2.000,0.000 1.000,3.000 2.000,2.000 3.000,2.000 1.000,2.000 3.000,1.000 2.000,0.000 2.000,-2.000 1.000,-2.000 2.000,-1.000 2.000,2.000 4.000,1.000 0.000,-1.000-1.000,-1.000 0.000,-1.000-1.000,-1.000 0.000,-1.000 2.000,-1.000 0.000,0.000 0.000,0.000-2.000,1.000-1.000,1.000 0.000,3.000-2.000,3.000-3.000,2.000-1.000,1.000-3.000,-3.000 0.000,-4.000-1.000,-5.000 0.000,-3.000-1.000,-1.000-1.000,0.000-2.000,1.000-1.000,0.000-1.000,0.000 0.000,0.000-1.000,0.000 0.000,1.000-2.000,0.000 2.000,-1.000 1.000,0.000-1.000,1.000-1.000,-2.000 2.000,1.000 0.000,1.000-1.000,-1.000 0.000,0.000 0.000,-3.000 1.000,2.000 0.000,0.000-2.000,1.000 2.000,0.000 0.000,-1.000 1.000,1.000 0.000,2.000-1.000,-2.000 0.000,1.000 1.000,-1.000 0.000,-1.000 2.000,-2.000 0.000,-2.000 10.000,0.000 3.000,2.000 5.000,2.000 1.000,2.000 1.000,1.000-2.000,3.000 0.000,1.000-1.000,0.000-2.000,0.000-1.000,0.000-1.000,-1.000-1.000,-1.000 0.000,2.000-1.000,2.000 1.000,1.000-2.000,2.000-2.000,-1.000 0.000,-1.000 0.000,0.000 0.000,0.000 0.000,-1.000-1.000,0.000 1.000,-1.000 1.000,-1.000 1.000,1.000-1.000,1.000-2.000,-1.000-1.000,-4.000-1.000,-2.000-1.000,-6.000 0.000,-5.000-1.000,-1.000-1.000,-2.000 1.000,0.000 0.000,1.000 0.000,1.000-1.000,2.000 1.000,1.000 0.000,2.000 0.000,0.000 0.000,1.000 0.000,1.000 0.000,-1.000 0.000,1.000 0.000,-1.000 0.000,1.000 0.000,-1.000 0.000,0.000 0.000,0.000 0.000,0.000 0.000,1.000 0.000,-1.000 0.000,3.000 0.000,4.000 0.000,24.000 2.000,10.000 0.000,3.000 0.000,-1.000-1.000,-3.000 1.000,-5.000-2.000,-4.000 1.000,-6.000-1.000,-1.000 0.000,-2.000 0.000,-2.000 0.000,-2.000 0.000,0.000-1.000,0.000 1.000,-1.000 0.000,1.000 0.000,-1.000 0.000,1.000 0.000,-1.000 0.000,1.000 0.000,-3.000 0.000,-4.000 0.000,-12.000 0.000,-6.000 0.000,-3.000 0.000,-1.000 0.000,2.000 0.000,1.000 0.000,1.000 0.000,1.000 0.000,0.000 0.000,1.000 0.000,-1.000 0.000,2.000 0.000,-1.000 0.000,1.000 0.000,0.000 0.000,0.000 0.000,0.000 0.000,0.000 0.000,1.000 0.000,1.000 0.000,1.000 0.000,0.000 0.000,1.000 0.000,1.000 0.000,-1.000 0.000,0.000 0.000,4.000 0.000,5.000 0.000,20.000 0.000,9.000 0.000,1.000 0.000,-2.000 0.000,-4.000 0.000,-3.000 0.000,-4.000 0.000,-2.000 0.000,0.000 0.000,-1.000 0.000,0.000 0.000,-1.000 0.000,0.000 0.000,0.000-1.000,-2.000-1.000,0.000 0.000,-1.000-1.000,0.000-2.000,-6.000 1.000,-4.000 0.000,-4.000 1.000,-5.000 1.000,-2.000 0.000,-4.000-2.000,0.000 0.000,-1.000-1.000,1.000 1.000,-2.000 0.000,2.000 2.000,0.000 0.000,1.000 2.000,1.000-1.000,-1.000 1.000,1.000 1.000,2.000-1.000,-2.000 0.000,1.000 0.000,0.000-1.000,-1.000-1.000,1.000 0.000,2.000 0.000,0.000 1.000,3.000 1.000,5.000-1.000,19.000 1.000,10.000 0.000,2.000 2.000,-1.000 0.000,-2.000 1.000,-4.000 1.000,-3.000-1.000,-4.000-1.000,-2.000-1.000,-3.000 0.000,0.000 0.000,-2.000-1.000,0.000 0.000,0.000-1.000,0.000 1.000,-2.000 0.000,-5.000 0.000,-12.000-2.000,-7.000-1.000,-3.000-1.000,0.000 1.000,2.000 0.000,2.000 1.000,3.000 1.000,2.000 1.000,2.000 0.000,1.000 0.000,0.000 0.000,1.000 0.000,0.000-1.000,-1.000-3.000,-1.000 0.000,0.000 1.000,-1.000 1.000,1.000-2.000,-1.000 1.000,-1.000 1.000,1.000 0.000,0.000 1.000,2.000-1.000,1.000-2.000,0.000 0.000,3.000 0.000,4.000-2.000,20.000-4.000,14.000-4.000,6.000 0.000,-2.000 2.000,-5.000 1.000,-6.000 1.000,-7.000 3.000,-4.000 0.000,-4.000 2.000,-4.000 1.000,-6.000 0.000,-4.000 1.000,-5.000 1.000,-3.000 1.000,0.000 0.000,-1.000 1.000,-1.000 1.000,1.000-1.000,-1.000 0.000,0.000 0.000,1.000 2.000,-1.000 0.000,-1.000 0.000,-1.000 1.000,-1.000 0.000,0.000 1.000,-2.000 0.000,1.000-1.000,-1.000-1.000,0.000 0.000,2.000-2.000,1.000 1.000,3.000-1.000,1.000 0.000,1.000-1.000,1.000 1.000,1.000 0.000,-1.000 0.000,1.000 0.000,1.000 1.000,1.000 1.000,-1.000 2.000,0.000-1.000,-1.000 0.000,0.000-1.000,-1.000 0.000,2.000 0.000,0.000 1.000,-1.000-1.000,-2.000-1.000,1.000 0.000,0.000 1.000,2.000 0.000,-1.000 0.000,1.000 0.000,-1.000-1.000,-1.000-1.000,1.000 1.000,-1.000-1.000,0.000 0.000,1.000 0.000,-1.000 0.000,0.000 0.000,0.000-1.000,0.000 1.000,0.000 0.000,1.000 0.000,-1.000 0.000,0.000 0.000,0.000 0.000,0.000 0.000,3.000 0.000,6.000 0.000,11.000 0.000,8.000 0.000,1.000 0.000,-1.000 0.000,-2.000 0.000,-4.000-1.000,-3.000-1.000,-4.000 0.000,-5.000 0.000,-4.000 1.000,-5.000 1.000,-2.000-1.000,-1.000 1.000,0.000 0.000,-1.000 0.000,-1.000 0.000,0.000 0.000,0.000 0.000,1.000 0.000,1.000 0.000,-1.000 0.000,-1.000 0.000,-1.000 2.000,-1.000 0.000,2.000 1.000,1.000 1.000,2.000-1.000,1.000 0.000,2.000 1.000,2.000 0.000,-1.000 0.000,2.000 1.000,1.000 0.000,2.000 2.000,0.000 1.000,0.000 0.000,3.000-1.000,2.000-2.000,3.000 1.000,2.000-2.000,2.000-2.000,3.000 0.000,2.000-1.000,1.000-1.000,2.000 0.000,-1.000 0.000,0.000 0.000,-1.000 0.000,-2.000 0.000,1.000-1.000,-2.000 1.000,1.000 0.000,0.000 0.000,-1.000 0.000,-1.000 0.000,-3.000-1.000,-2.000-1.000,-2.000-1.000,0.000-1.000,0.000 1.000,0.000 1.000,-2.000 0.000,-5.000 2.000,-5.000-1.000,-4.000 1.000,-4.000 0.000,-4.000 0.000,-2.000 1.000,-2.000-1.000,0.000 0.000,0.000 0.000,0.000 0.000,0.000 0.000,3.000 0.000,1.000 0.000,3.000 0.000,2.000 0.000,3.000-2.000,5.000-1.000,6.000-1.000,17.000-2.000,14.000-2.000,6.000-2.000,0.000 1.000,-4.000 1.000,0.000 0.000,-5.000 2.000,-5.000 2.000,-5.000 0.000,-8.000 1.000,-7.000 0.000,-7.000 2.000,-11.000 0.000,-6.000 1.000,0.000 0.000,-1.000 0.000,1.000 0.000,2.000 0.000,1.000 0.000,2.000 0.000,0.000 0.000,2.000 0.000,1.000 0.000,1.000 0.000,2.000 0.000,0.000 0.000,0.000 0.000,3.000 0.000,5.000 0.000,10.000 0.000,7.000 2.000,2.000 0.000,0.000 1.000,1.000 1.000,-1.000-1.000,-1.000 1.000,1.000-1.000,0.000 1.000,-1.000 0.000,1.000 1.000,0.000 0.000,-1.000 1.000,-1.000-1.000,0.000 0.000,-2.000 0.000,-1.000 0.000,-4.000-1.000,-2.000 2.000,-5.000 1.000,-5.000-1.000,-5.000-2.000,-5.000 0.000,-2.000-1.000,-2.000 0.000,-2.000-2.000,-1.000-3.000,1.000-3.000,0.000 0.000,3.000 1.000,2.000 2.000,0.000 3.000,3.000 3.000,1.000 2.000,-1.000 1.000,1.000 0.000,1.000 0.000,1.000 1.000,1.000-1.000,0.000-2.000,1.000 0.000,2.000 0.000,3.000 0.000,3.000-1.000,3.000-2.000,2.000 1.000,1.000 1.000,1.000 0.000,2.000 0.000,0.000-2.000,1.000 0.000,-2.000-2.000,1.000 1.000,-2.000-1.000,1.000 0.000,-1.000-1.000,-1.000 1.000,1.000 0.000,-2.000-1.000,0.000-1.000,-1.000-2.000,-1.000 1.000,1.000 0.000,0.000 0.000,-2.000 2.000,-3.000 0.000,-3.000 1.000,-9.000 4.000,-4.000 2.000,-1.000 0.000,0.000-1.000,3.000-2.000,0.000 1.000,3.000 0.000,3.000 1.000,6.000-2.000,16.000 0.000,10.000-3.000,8.000-3.000,6.000-4.000,3.000-1.000,2.000-6.000,-2.000 0.000,-3.000 0.000,-3.000 1.000,-1.000 1.000,-3.000 1.000,-2.000 1.000,-1.000 3.000,-1.000 0.000,-3.000 1.000,-2.000 1.000,-3.000 1.000,-3.000 2.000,-2.000 0.000,-2.000 1.000,-3.000 0.000,-3.000 1.000,-14.000-1.000,-8.000 1.000,-2.000 0.000,1.000 1.000,-1.000 1.000,1.000 0.000,1.000 2.000,-1.000 1.000,2.000 2.000,1.000-1.000,1.000 0.000,0.000 0.000,-1.000-1.000,0.000 0.000,1.000 0.000,0.000-1.000,-2.000-1.000,0.000 1.000,0.000-1.000,1.000-1.000,0.000 0.000,2.000-1.000,2.000 1.000,2.000 0.000,1.000 1.000,4.000 1.000,3.000 0.000,4.000 0.000,3.000 1.000,4.000-1.000,2.000 0.000,1.000-1.000,0.000 1.000,-1.000 0.000,-1.000 0.000,-1.000-1.000,0.000-1.000,0.000-1.000,0.000-1.000,0.000 1.000,-1.000-1.000,1.000 0.000,-2.000-1.000,0.000 1.000,0.000 0.000,-1.000 0.000,-1.000 0.000,1.000 0.000,0.000 0.000,-1.000 0.000,1.000 0.000,0.000 0.000,0.000 0.000,-1.000 0.000,1.000 0.000,0.000 0.000,0.000 0.000,0.000 0.000,0.000 0.000,-1.000 0.000,1.000-2.000,-3.000-1.000,-4.000-3.000,-4.000-2.000,-3.000 0.000,-1.000-1.000,0.000-1.000,-2.000-1.000,0.000-1.000,0.000-2.000,-1.000-1.000,-2.000-2.000,2.000 1.000,0.000 1.000,0.000 0.000,1.000 4.000,-1.000 1.000,1.000 3.000,1.000 2.000,0.000 0.000,2.000 1.000,1.000-1.000,0.000-2.000,0.000 0.000,-2.000 1.000,-1.000 0.000,-1.000 0.000,1.000 1.000,0.000-1.000,2.000-1.000,-1.000 1.000,0.000 0.000,-1.000 1.000,0.000 1.000,0.000 0.000,1.000 1.000,-1.000 0.000,3.000 1.000,3.000 2.000,5.000-1.000,11.000 4.000,4.000 3.000,2.000 1.000,-1.000 2.000,-3.000-2.000,-2.000 1.000,-4.000 0.000,-3.000-2.000,0.000-2.000,-1.000 1.000,0.000-1.000,1.000 0.000,-1.000 1.000,-1.000 0.000,-1.000 0.000,-1.000 1.000,-2.000 1.000,-1.000 1.000,0.000 0.000,-1.000 1.000,-1.000 0.000,3.000-2.000,1.000 0.000,2.000-1.000,0.000-1.000,1.000 0.000,0.000-1.000,-2.000 2.000,0.000-1.000,1.000 0.000,0.000 1.000,-2.000 1.000,1.000 0.000,0.000-1.000,-1.000 1.000,-3.000-2.000,-7.000-2.000,-4.000-2.000,-1.000-4.000,-1.000-3.000,1.000-4.000,0.000-1.000,2.000-1.000,0.000 1.000,1.000 2.000,0.000 0.000,2.000 2.000,0.000-1.000,2.000 0.000,0.000 0.000,1.000 0.000,-1.000 1.000,1.000 0.000,0.000 0.000,0.000 0.000,1.000-1.000,-1.000 1.000,-1.000 2.000,1.000 0.000,-1.000 0.000,-1.000 0.000,-1.000 2.000,-1.000 0.000,0.000 2.000,-1.000 0.000,0.000 1.000,0.000 0.000,0.000 0.000,-1.000 0.000,-1.000 1.000,0.000-1.000,0.000 0.000,0.000 0.000,0.000 0.000,-2.000 0.000,0.000 0.000,2.000 0.000,0.000 0.000,1.000 0.000,0.000 0.000,1.000 0.000,0.000 0.000,0.000 0.000,1.000 0.000,-1.000 0.000,0.000 0.000,0.000 0.000,1.000 0.000,-1.000 0.000,0.000 0.000,0.000 0.000,-1.000 0.000,-1.000 1.000,1.000 1.000,-1.000 0.000,1.000 0.000,1.000 1.000,0.000-1.000,1.000 2.000,1.000 0.000,0.000-1.000,0.000-1.000,0.000-1.000,-1.000 0.000,-1.000-1.000,0.000 0.000,1.000 0.000,-1.000 0.000,0.000 0.000,0.000 0.000,0.000-1.000,0.000 1.000,0.000 0.000,1.000 0.000,-3.000 0.000,0.000-1.000,1.000-1.000,-1.000-2.000,1.000 1.000,1.000 0.000,0.000 1.000,1.000-1.000,1.000 0.000,2.000-1.000,3.000 2.000,3.000 1.000,11.000 8.000,7.000 5.000,4.000 2.000,1.000-1.000,0.000 0.000,-2.000-2.000,-3.000-1.000,-2.000-3.000,0.000 1.000,-2.000-2.000,-1.000-1.000,-1.000 0.000,-1.000-2.000,-1.000-1.000,-1.000-1.000,-1.000 0.000,-3.000-1.000,-6.000-1.000,-4.000 1.000,-15.000-2.000,-6.000 0.000,0.000-1.000,3.000-1.000,1.000 0.000,3.000-2.000,1.000-1.000,2.000 1.000,1.000-1.000,1.000 2.000,0.000 1.000,0.000 1.000,0.000 2.000,2.000 0.000,0.000 1.000,1.000 0.000,1.000 1.000,0.000-1.000,0.000 0.000,0.000 0.000,4.000 0.000,3.000 2.000,4.000 0.000,3.000 1.000,3.000 3.000,2.000-2.000,1.000 1.000,0.000-2.000,2.000 0.000,0.000 0.000,0.000-1.000,0.000 1.000,-1.000 0.000,-1.000 0.000,0.000-1.000,-2.000-1.000,0.000 1.000,-2.000 1.000,0.000 1.000,0.000 0.000,0.000-2.000,0.000 0.000,1.000 0.000,1.000 0.000,0.000 0.000,-1.000 0.000,1.000-1.000,-1.000 1.000,-4.000 1.000,-6.000 1.000,-3.000 0.000,-5.000-2.000,-3.000 0.000,-2.000-1.000,-2.000 0.000,0.000-1.000,2.000 0.000,2.000-1.000,2.000 1.000,1.000 0.000,0.000 0.000,2.000 0.000,-1.000 0.000,1.000 0.000,1.000 1.000,2.000 3.000,1.000 1.000,3.000 2.000,0.000 1.000,1.000 1.000,0.000 0.000,2.000 0.000,2.000 0.000,1.000-1.000,4.000-1.000,3.000 0.000,-1.000 0.000,1.000 1.000,1.000-1.000,1.000-1.000,0.000 0.000,1.000 0.000,1.000 1.000,-1.000-2.000,0.000-2.000,1.000 1.000,-2.000-1.000,0.000 0.000,-1.000-2.000,-1.000 0.000,1.000 0.000,0.000-1.000,-1.000 0.000,-2.000-1.000,2.000 0.000,-2.000-3.000,0.000 0.000,0.000-1.000,2.000-1.000,1.000-3.000,2.000-1.000,0.000 1.000,0.000 2.000,-1.000 1.000,0.000 1.000,0.000 1.000,-2.000 0.000,-1.000 1.000,-1.000 1.000,-1.000-1.000,0.000 1.000,0.000 0.000,0.000 0.000,-2.000 2.000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3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18.000 0.000,'0.000'2.000,"-1.000"0.000,-1.000 1.000,-1.000 1.000,-1.000 1.000,1.000 0.000,1.000 2.000,0.000 1.000,2.000 0.000,-1.000 1.000,1.000 0.000,0.000 0.000,0.000-1.000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3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1.000,'2.000'1.000,"1.000"1.000,3.000 0.000,-1.000 0.000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3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0.000,'0.000'2.000,"0.000"0.000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3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26.000 0.000,'0.000'2.000,"0.000"1.000,-2.000 1.000,0.000 1.000,0.000 2.000,-1.000-2.000,-1.000 0.000,-2.000-1.000,0.000 0.000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4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1.000 0.000,'0.000'0.000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4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73.000 1.000,'-2.000'0.000,"-1.000"0.000,-3.000 0.000,0.000 0.000,-2.000 0.000,-1.000 0.000,0.000 0.000,0.000 0.000,1.000 1.000,1.000 1.000,1.000 0.000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4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18.000 0.000,'-2.000'0.000,"0.000"2.000,-1.000 0.000,-1.000 1.000,2.000 2.000,-1.000 2.000,2.000 0.000,0.000 0.000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4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1.000 1.000,'0.000'0.000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5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1.000 1.000,'0.000'0.000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5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97.000 1.000,'-2.000'0.000,"-1.000"0.000,-3.000 0.000,0.000 0.000,-2.000 0.000,-1.000 0.000,0.000 0.000,0.000 0.000,-1.000 0.000,1.000 0.000,0.000 0.000,0.000 0.000,2.000 0.000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4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81.000,'0.000'-1.000,"0.000"-4.000,0.000-3.000,0.000 0.000,0.000-2.000,0.000 0.000,0.000 0.000,0.000 1.000,0.000-1.000,2.000 4.000,0.000 4.000,0.000 4.000,1.000 12.000,1.000 5.000,1.000 2.000,-1.000-1.000,-1.000-2.000,-2.000-3.000,0.000-2.000,0.000 0.000,-1.000-1.000,0.000-1.000,-1.000-1.000,3.000-1.000,0.000 0.000,0.000 0.000,-1.000 0.000,0.000-4.000,0.000-3.000,-1.000-6.000,2.000-13.000,1.000-8.000,1.000-2.000,-1.000 1.000,0.000 3.000,-1.000 2.000,-1.000 2.000,-1.000 2.000,0.000 4.000,2.000 1.000,-1.000 4.000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1:05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4.000 1.000,'-2.000'0.000,"0.000"0.000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4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1.000 1.000,'1.000'0.000,"1.000"1.000,3.000 6.000,1.000 2.000,0.000 1.000,2.000-1.000,-2.000 1.000,-1.000 1.000,-1.000 1.000,-2.000 1.000,-1.000-1.000,-1.000-1.000,0.000 0.000,-1.000 1.000,1.000-1.000,0.000-1.000,0.000 0.000,-1.000 0.000,1.000-1.000,0.000-1.000,0.000 1.000,0.000 0.000,0.000 0.000,0.000-1.000,0.000 0.000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4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54.000 62.000,'-2.000'0.000,"-1.000"-2.000,-3.000-1.000,0.000-2.000,-2.000-1.000,-1.000 0.000,1.000-2.000,3.000-2.000,1.000-1.000,2.000 0.000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6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80.000,'0.000'-1.000,"2.000"-1.000,1.000 1.000,3.000 2.000,1.000 0.000,-1.000 1.000,1.000 1.000,0.000 1.000,2.000 1.000,3.000 2.000,2.000 1.000,0.000-2.000,-1.000 0.000,0.000-1.000,-2.000-1.000,-1.000-1.000,-1.000-1.000,0.000-1.000,0.000-1.000,-1.000 0.000,1.000 0.000,0.000 0.000,-1.000 0.000,1.000 0.000,0.000 0.000,0.000-1.000,-1.000 1.000,1.000 0.000,0.000 0.000,0.000 0.000,0.000 0.000,-3.000 0.000,-5.000 0.000,-3.000 0.000,-3.000 0.000,-2.000 0.000,-1.000 0.000,-2.000 0.000,1.000 0.000,-1.000-1.000,-1.000-3.000,0.000 0.000,0.000 1.000,0.000 0.000,1.000 1.000,2.000 0.000,1.000-1.000,0.000 1.000,0.000 1.000,-1.000 0.000,0.000 1.000,0.000-1.000,-1.000 0.000,2.000-3.000,2.000-1.000,1.000-2.000,2.000-1.000,1.000 0.000,3.000-1.000,1.000 1.000,3.000 2.000,1.000 2.000,2.000 1.000,0.000 0.000,-2.000-1.000,1.000 1.000,0.000 0.000,2.000 2.000,1.000-1.000,1.000 0.000,0.000 0.000,0.000-1.000,0.000-1.000,-1.000 0.000,-3.000 0.000,0.000 1.000,0.000 0.000,0.000 2.000,1.000 0.000,-1.000 1.000,0.000 2.000,-1.000 1.000,0.000 1.000,-1.000 1.000,-1.000 2.000,1.000-2.000,1.000 0.000,0.000-2.000,1.000 1.000,0.000 0.000,0.000 2.000,-1.000-1.000,0.000 0.000,0.000-2.000,1.000-1.000,0.000-1.000,-1.000 0.000,0.000 1.000,-2.000 2.000,1.000-1.000,0.000 0.000,0.000-1.000,2.000-1.000,0.000 0.000,-3.000-1.000,-3.000 0.000,-4.000 0.000,-3.000 1.000,-2.000 1.000,-1.000 0.000,-1.000 0.000,-1.000-1.000,0.000-1.000,1.000 1.000,-2.000-1.000,0.000 0.000,-1.000 0.000,-1.000 0.000,1.000 0.000,1.000-1.000,1.000 1.000,1.000 0.000,-1.000 0.000,2.000 2.000,-1.000 0.000,0.000 0.000,1.000-1.000,-1.000 0.000,0.000 0.000,0.000 1.000,1.000 0.000,0.000 1.000,1.000 1.000,0.000 0.000,0.000 0.000,-1.000-1.000,0.000 0.000,3.000-2.000,5.000 0.000,22.000 1.000,10.000 0.000,3.000 0.000,-2.000-1.000,-3.000 0.000,-4.000-1.000,-3.000 1.000,-4.000-1.000,-3.000 0.000,-2.000 0.000,0.000 0.000,0.000 0.000,-1.000-1.000,1.000 1.000,-1.000 0.000,-1.000 0.000,-1.000 0.000,0.000 0.000,1.000 0.000,-2.000 0.000,1.000 0.000,-2.000 0.000,1.000 0.000,-1.000 0.000,-2.000 2.000,0.000 0.000,0.000 1.000,0.000 1.000,0.000-1.000,1.000-1.000,-2.000-1.000,-9.000 0.000,-6.000 0.000,-4.000-1.000,-1.000 0.000,1.000-1.000,1.000 1.000,0.000 2.000,3.000 1.000,2.000 1.000,0.000-1.000,-1.000 0.000,1.000-2.000,-1.000 0.000,0.000 0.000,-1.000-1.000,2.000-1.000,3.000-1.000,4.000 0.000,4.000 0.000,2.000 1.000,1.000 0.000,2.000 1.000,1.000-2.000,-1.000 0.000,1.000-1.000,-1.000-1.000,0.000 1.000,1.000 1.000,-1.000 0.000,-1.000 2.000,1.000-1.000,0.000 1.000,0.000 0.000,-1.000 0.000,1.000 1.000,0.000-1.000,0.000 0.000,0.000 0.000,0.000 0.000,-1.000 0.000,1.000 0.000,-1.000 1.000,-2.000 1.000,-2.000 0.000,-3.000 0.000,-4.000-1.000,-2.000 0.000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7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0.000 1.000,'2.000'0.000,"1.000"0.000,3.000 0.000,1.000 0.000,1.000 0.000,-1.000 1.000,0.000 1.000,0.000 2.000,1.000 1.000,0.000 1.000,0.000 2.000,1.000 0.000,0.000-1.000,-1.000-1.000,0.000-1.000,-1.000-1.000,0.000-1.000,-1.000-1.000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6T11:00:58"/>
    </inkml:context>
    <inkml:brush xml:id="br0">
      <inkml:brushProperty name="width" value="0.1" units="cm"/>
      <inkml:brushProperty name="height" value="0.6" units="cm"/>
      <inkml:brushProperty name="color" value="#000000"/>
      <inkml:brushProperty name="inkEffects" value="pencil"/>
    </inkml:brush>
  </inkml:definitions>
  <inkml:trace contextRef="#ctx0" brushRef="#br0">1.000 1.000,'0.000'0.000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BC655-AC1F-4095-AB20-BB92570DE990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341D2-53B1-47B0-9DF0-DD692BD06AB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44E0E-C8BB-47C4-99AC-02D428D9E84A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B2FD3-6831-4560-BF18-30F0214224E0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customXml" Target="../ink/ink4.xml"/><Relationship Id="rId72" Type="http://schemas.openxmlformats.org/officeDocument/2006/relationships/slideLayout" Target="../slideLayouts/slideLayout7.xml"/><Relationship Id="rId71" Type="http://schemas.openxmlformats.org/officeDocument/2006/relationships/image" Target="../media/image36.png"/><Relationship Id="rId70" Type="http://schemas.openxmlformats.org/officeDocument/2006/relationships/image" Target="../media/image35.png"/><Relationship Id="rId7" Type="http://schemas.openxmlformats.org/officeDocument/2006/relationships/image" Target="../media/image9.png"/><Relationship Id="rId69" Type="http://schemas.openxmlformats.org/officeDocument/2006/relationships/customXml" Target="../ink/ink40.xml"/><Relationship Id="rId68" Type="http://schemas.openxmlformats.org/officeDocument/2006/relationships/image" Target="../media/image34.png"/><Relationship Id="rId67" Type="http://schemas.openxmlformats.org/officeDocument/2006/relationships/customXml" Target="../ink/ink39.xml"/><Relationship Id="rId66" Type="http://schemas.openxmlformats.org/officeDocument/2006/relationships/customXml" Target="../ink/ink38.xml"/><Relationship Id="rId65" Type="http://schemas.openxmlformats.org/officeDocument/2006/relationships/customXml" Target="../ink/ink37.xml"/><Relationship Id="rId64" Type="http://schemas.openxmlformats.org/officeDocument/2006/relationships/image" Target="../media/image33.png"/><Relationship Id="rId63" Type="http://schemas.openxmlformats.org/officeDocument/2006/relationships/customXml" Target="../ink/ink36.xml"/><Relationship Id="rId62" Type="http://schemas.openxmlformats.org/officeDocument/2006/relationships/image" Target="../media/image32.png"/><Relationship Id="rId61" Type="http://schemas.openxmlformats.org/officeDocument/2006/relationships/customXml" Target="../ink/ink35.xml"/><Relationship Id="rId60" Type="http://schemas.openxmlformats.org/officeDocument/2006/relationships/customXml" Target="../ink/ink34.xml"/><Relationship Id="rId6" Type="http://schemas.openxmlformats.org/officeDocument/2006/relationships/customXml" Target="../ink/ink3.xml"/><Relationship Id="rId59" Type="http://schemas.openxmlformats.org/officeDocument/2006/relationships/image" Target="../media/image31.png"/><Relationship Id="rId58" Type="http://schemas.openxmlformats.org/officeDocument/2006/relationships/customXml" Target="../ink/ink33.xml"/><Relationship Id="rId57" Type="http://schemas.openxmlformats.org/officeDocument/2006/relationships/image" Target="../media/image30.png"/><Relationship Id="rId56" Type="http://schemas.openxmlformats.org/officeDocument/2006/relationships/customXml" Target="../ink/ink32.xml"/><Relationship Id="rId55" Type="http://schemas.openxmlformats.org/officeDocument/2006/relationships/image" Target="../media/image29.png"/><Relationship Id="rId54" Type="http://schemas.openxmlformats.org/officeDocument/2006/relationships/customXml" Target="../ink/ink31.xml"/><Relationship Id="rId53" Type="http://schemas.openxmlformats.org/officeDocument/2006/relationships/image" Target="../media/image28.png"/><Relationship Id="rId52" Type="http://schemas.openxmlformats.org/officeDocument/2006/relationships/customXml" Target="../ink/ink30.xml"/><Relationship Id="rId51" Type="http://schemas.openxmlformats.org/officeDocument/2006/relationships/customXml" Target="../ink/ink29.xml"/><Relationship Id="rId50" Type="http://schemas.openxmlformats.org/officeDocument/2006/relationships/customXml" Target="../ink/ink28.xml"/><Relationship Id="rId5" Type="http://schemas.openxmlformats.org/officeDocument/2006/relationships/image" Target="../media/image8.png"/><Relationship Id="rId49" Type="http://schemas.openxmlformats.org/officeDocument/2006/relationships/image" Target="../media/image27.png"/><Relationship Id="rId48" Type="http://schemas.openxmlformats.org/officeDocument/2006/relationships/customXml" Target="../ink/ink27.xml"/><Relationship Id="rId47" Type="http://schemas.openxmlformats.org/officeDocument/2006/relationships/image" Target="../media/image26.png"/><Relationship Id="rId46" Type="http://schemas.openxmlformats.org/officeDocument/2006/relationships/customXml" Target="../ink/ink26.xml"/><Relationship Id="rId45" Type="http://schemas.openxmlformats.org/officeDocument/2006/relationships/image" Target="../media/image25.png"/><Relationship Id="rId44" Type="http://schemas.openxmlformats.org/officeDocument/2006/relationships/customXml" Target="../ink/ink25.xml"/><Relationship Id="rId43" Type="http://schemas.openxmlformats.org/officeDocument/2006/relationships/image" Target="../media/image24.png"/><Relationship Id="rId42" Type="http://schemas.openxmlformats.org/officeDocument/2006/relationships/customXml" Target="../ink/ink24.xml"/><Relationship Id="rId41" Type="http://schemas.openxmlformats.org/officeDocument/2006/relationships/image" Target="../media/image23.png"/><Relationship Id="rId40" Type="http://schemas.openxmlformats.org/officeDocument/2006/relationships/customXml" Target="../ink/ink23.xml"/><Relationship Id="rId4" Type="http://schemas.openxmlformats.org/officeDocument/2006/relationships/customXml" Target="../ink/ink2.xml"/><Relationship Id="rId39" Type="http://schemas.openxmlformats.org/officeDocument/2006/relationships/image" Target="../media/image22.png"/><Relationship Id="rId38" Type="http://schemas.openxmlformats.org/officeDocument/2006/relationships/customXml" Target="../ink/ink22.xml"/><Relationship Id="rId37" Type="http://schemas.openxmlformats.org/officeDocument/2006/relationships/image" Target="../media/image21.png"/><Relationship Id="rId36" Type="http://schemas.openxmlformats.org/officeDocument/2006/relationships/customXml" Target="../ink/ink21.xml"/><Relationship Id="rId35" Type="http://schemas.openxmlformats.org/officeDocument/2006/relationships/image" Target="../media/image20.png"/><Relationship Id="rId34" Type="http://schemas.openxmlformats.org/officeDocument/2006/relationships/customXml" Target="../ink/ink20.xml"/><Relationship Id="rId33" Type="http://schemas.openxmlformats.org/officeDocument/2006/relationships/customXml" Target="../ink/ink19.xml"/><Relationship Id="rId32" Type="http://schemas.openxmlformats.org/officeDocument/2006/relationships/customXml" Target="../ink/ink18.xml"/><Relationship Id="rId31" Type="http://schemas.openxmlformats.org/officeDocument/2006/relationships/customXml" Target="../ink/ink17.xml"/><Relationship Id="rId30" Type="http://schemas.openxmlformats.org/officeDocument/2006/relationships/image" Target="../media/image19.png"/><Relationship Id="rId3" Type="http://schemas.openxmlformats.org/officeDocument/2006/relationships/image" Target="../media/image7.png"/><Relationship Id="rId29" Type="http://schemas.openxmlformats.org/officeDocument/2006/relationships/customXml" Target="../ink/ink16.xml"/><Relationship Id="rId28" Type="http://schemas.openxmlformats.org/officeDocument/2006/relationships/customXml" Target="../ink/ink15.xml"/><Relationship Id="rId27" Type="http://schemas.openxmlformats.org/officeDocument/2006/relationships/image" Target="../media/image18.png"/><Relationship Id="rId26" Type="http://schemas.openxmlformats.org/officeDocument/2006/relationships/customXml" Target="../ink/ink14.xml"/><Relationship Id="rId25" Type="http://schemas.openxmlformats.org/officeDocument/2006/relationships/customXml" Target="../ink/ink13.xml"/><Relationship Id="rId24" Type="http://schemas.openxmlformats.org/officeDocument/2006/relationships/image" Target="../media/image17.png"/><Relationship Id="rId23" Type="http://schemas.openxmlformats.org/officeDocument/2006/relationships/customXml" Target="../ink/ink12.xml"/><Relationship Id="rId22" Type="http://schemas.openxmlformats.org/officeDocument/2006/relationships/image" Target="../media/image16.png"/><Relationship Id="rId21" Type="http://schemas.openxmlformats.org/officeDocument/2006/relationships/customXml" Target="../ink/ink11.xml"/><Relationship Id="rId20" Type="http://schemas.openxmlformats.org/officeDocument/2006/relationships/image" Target="../media/image15.png"/><Relationship Id="rId2" Type="http://schemas.openxmlformats.org/officeDocument/2006/relationships/customXml" Target="../ink/ink1.xml"/><Relationship Id="rId19" Type="http://schemas.openxmlformats.org/officeDocument/2006/relationships/customXml" Target="../ink/ink10.xml"/><Relationship Id="rId18" Type="http://schemas.openxmlformats.org/officeDocument/2006/relationships/customXml" Target="../ink/ink9.xml"/><Relationship Id="rId17" Type="http://schemas.openxmlformats.org/officeDocument/2006/relationships/image" Target="../media/image14.png"/><Relationship Id="rId16" Type="http://schemas.openxmlformats.org/officeDocument/2006/relationships/customXml" Target="../ink/ink8.xml"/><Relationship Id="rId15" Type="http://schemas.openxmlformats.org/officeDocument/2006/relationships/image" Target="../media/image13.png"/><Relationship Id="rId14" Type="http://schemas.openxmlformats.org/officeDocument/2006/relationships/customXml" Target="../ink/ink7.xml"/><Relationship Id="rId13" Type="http://schemas.openxmlformats.org/officeDocument/2006/relationships/image" Target="../media/image12.png"/><Relationship Id="rId12" Type="http://schemas.openxmlformats.org/officeDocument/2006/relationships/customXml" Target="../ink/ink6.xml"/><Relationship Id="rId11" Type="http://schemas.openxmlformats.org/officeDocument/2006/relationships/image" Target="../media/image11.png"/><Relationship Id="rId10" Type="http://schemas.openxmlformats.org/officeDocument/2006/relationships/customXml" Target="../ink/ink5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4575" y="668458"/>
            <a:ext cx="5095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Проект из секции «Семья – основа современного общества»</a:t>
            </a:r>
            <a:endParaRPr lang="ru-RU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5495" y="2052979"/>
            <a:ext cx="5447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Roboto Black" panose="02000000000000000000" pitchFamily="2" charset="0"/>
                <a:ea typeface="Roboto Black" panose="02000000000000000000" pitchFamily="2" charset="0"/>
              </a:rPr>
              <a:t>«Молодая семья»</a:t>
            </a:r>
            <a:endParaRPr lang="ru-RU" sz="4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4575" y="4467903"/>
            <a:ext cx="4572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Подготовила: Кривчикова Анастасия Владиславовна, 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студентка 2 курса,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группы СДП-ГДМ-241.3.2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 специальности «Графический дизайн и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</a:rPr>
              <a:t>мультимедиадизайн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».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Научные руководители: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</a:rPr>
              <a:t>Шелегович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 Наталия Максимовна, зав. кафедрой дизайна, кандидат искусствоведческих наук;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Павленко Наталья Васильевна - старший преподаватель кафедры дизайна, магистр педагогических наук.</a:t>
            </a:r>
            <a:endParaRPr lang="ru-RU" alt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83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86" y="682139"/>
            <a:ext cx="7381491" cy="521838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89" y="682139"/>
            <a:ext cx="7381491" cy="52183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29018"/>
            <a:ext cx="12192001" cy="81315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55495" y="2052979"/>
            <a:ext cx="5447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Roboto Black" panose="02000000000000000000" pitchFamily="2" charset="0"/>
                <a:ea typeface="Roboto Black" panose="02000000000000000000" pitchFamily="2" charset="0"/>
              </a:rPr>
              <a:t>«Молодая семья»</a:t>
            </a:r>
            <a:endParaRPr lang="ru-RU" sz="4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830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4575" y="668458"/>
            <a:ext cx="5095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</a:rPr>
              <a:t>Проект из секции «Семья – основа современного общества»</a:t>
            </a:r>
            <a:endParaRPr lang="ru-RU" sz="2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4575" y="4467903"/>
            <a:ext cx="4572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Подготовила: Кривчикова Анастасия Владиславовна, 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студентка 2 курса,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группы СДП-ГДМ-241.3.2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 специальности «Графический дизайн и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</a:rPr>
              <a:t>мультимедиадизайн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».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Научные руководители: </a:t>
            </a:r>
            <a:r>
              <a:rPr lang="ru-RU" sz="1200" dirty="0" err="1">
                <a:latin typeface="Roboto" panose="02000000000000000000" pitchFamily="2" charset="0"/>
                <a:ea typeface="Roboto" panose="02000000000000000000" pitchFamily="2" charset="0"/>
              </a:rPr>
              <a:t>Шелегович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 Наталия Максимовна, зав. кафедрой дизайна, кандидат искусствоведческих наук;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Павленко Наталья Васильевна - старший преподаватель кафедры дизайна, магистр педагогических наук.</a:t>
            </a:r>
            <a:endParaRPr lang="ru-RU" alt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5313" y="647991"/>
            <a:ext cx="455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Основная проблема</a:t>
            </a:r>
            <a:endParaRPr lang="ru-RU" sz="3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49214" y="787424"/>
            <a:ext cx="2134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 Black" panose="02000000000000000000" pitchFamily="2" charset="0"/>
                <a:ea typeface="Roboto Black" panose="02000000000000000000" pitchFamily="2" charset="0"/>
              </a:rPr>
              <a:t>«Молодая семья»</a:t>
            </a:r>
            <a:endParaRPr lang="ru-RU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267986" y="2898183"/>
            <a:ext cx="133285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9339664" y="3998072"/>
            <a:ext cx="107666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9334889" y="5064364"/>
            <a:ext cx="1081442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69723" y="2326991"/>
            <a:ext cx="160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Численность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населения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9723" y="3429000"/>
            <a:ext cx="152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Количество 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браков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723" y="4486865"/>
            <a:ext cx="2214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Количество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родившихся детей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7668" y="1777589"/>
            <a:ext cx="908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2000 г.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55527" y="1777589"/>
            <a:ext cx="908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2024 г.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70654" y="1777589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Разница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5227" y="5586754"/>
            <a:ext cx="570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Информация из «СТАТИСТИЧЕСКИЙ ЕЖЕГОДНИК 2025»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Национального статистического комитета Республики Беларусь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07668" y="2326991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10 002 535</a:t>
            </a:r>
            <a:endParaRPr lang="ru-RU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07668" y="3426880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62 485</a:t>
            </a:r>
            <a:endParaRPr lang="ru-RU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07667" y="4486865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464 106</a:t>
            </a:r>
            <a:endParaRPr lang="ru-RU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55528" y="2333764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9 155 978</a:t>
            </a:r>
            <a:endParaRPr lang="ru-RU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5528" y="343365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46 242</a:t>
            </a:r>
            <a:endParaRPr lang="ru-RU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5527" y="4493638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388 693</a:t>
            </a:r>
            <a:endParaRPr lang="ru-RU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70655" y="2374963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- 886 557</a:t>
            </a:r>
            <a:endParaRPr lang="ru-RU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70655" y="3474852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- 16 243</a:t>
            </a:r>
            <a:endParaRPr lang="ru-RU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70654" y="4534837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- 76 013</a:t>
            </a:r>
            <a:endParaRPr lang="ru-RU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5313" y="647991"/>
            <a:ext cx="4560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Решение проблемы</a:t>
            </a:r>
            <a:endParaRPr lang="ru-RU" sz="3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49214" y="787424"/>
            <a:ext cx="2134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 Black" panose="02000000000000000000" pitchFamily="2" charset="0"/>
                <a:ea typeface="Roboto Black" panose="02000000000000000000" pitchFamily="2" charset="0"/>
              </a:rPr>
              <a:t>«Молодая семья»</a:t>
            </a:r>
            <a:endParaRPr lang="ru-RU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0439" y="2194719"/>
            <a:ext cx="4990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«СМИ должны работать на идею возрождения традиций большой, дружной, полной, классической семьи.»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2014" y="4352972"/>
            <a:ext cx="3727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Александр Григорьевич Лукашенко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24" y="498190"/>
            <a:ext cx="8291355" cy="58616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5313" y="647991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Эскиз</a:t>
            </a:r>
            <a:endParaRPr lang="ru-RU" sz="3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49214" y="787424"/>
            <a:ext cx="2134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Roboto Black" panose="02000000000000000000" pitchFamily="2" charset="0"/>
                <a:ea typeface="Roboto Black" panose="02000000000000000000" pitchFamily="2" charset="0"/>
              </a:rPr>
              <a:t>«Молодая семья»</a:t>
            </a:r>
            <a:endParaRPr lang="ru-RU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4" y="787424"/>
            <a:ext cx="3330920" cy="47116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26" y="787424"/>
            <a:ext cx="3330920" cy="47116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90" y="787424"/>
            <a:ext cx="3330920" cy="4711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Рукописный ввод 1"/>
              <p14:cNvContentPartPr/>
              <p14:nvPr/>
            </p14:nvContentPartPr>
            <p14:xfrm>
              <a:off x="5270375" y="2238040"/>
              <a:ext cx="360" cy="360"/>
            </p14:xfrm>
          </p:contentPart>
        </mc:Choice>
        <mc:Fallback xmlns="">
          <p:pic>
            <p:nvPicPr>
              <p:cNvPr id="2" name="Рукописный ввод 1"/>
            </p:nvPicPr>
            <p:blipFill>
              <a:blip r:embed="rId3"/>
            </p:blipFill>
            <p:spPr>
              <a:xfrm>
                <a:off x="5270375" y="223804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Рукописный ввод 2"/>
              <p14:cNvContentPartPr/>
              <p14:nvPr/>
            </p14:nvContentPartPr>
            <p14:xfrm>
              <a:off x="5045015" y="2218960"/>
              <a:ext cx="347040" cy="189000"/>
            </p14:xfrm>
          </p:contentPart>
        </mc:Choice>
        <mc:Fallback xmlns="">
          <p:pic>
            <p:nvPicPr>
              <p:cNvPr id="3" name="Рукописный ввод 2"/>
            </p:nvPicPr>
            <p:blipFill>
              <a:blip r:embed="rId5"/>
            </p:blipFill>
            <p:spPr>
              <a:xfrm>
                <a:off x="5045015" y="2218960"/>
                <a:ext cx="347040" cy="1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Рукописный ввод 3"/>
              <p14:cNvContentPartPr/>
              <p14:nvPr/>
            </p14:nvContentPartPr>
            <p14:xfrm>
              <a:off x="5057255" y="2241280"/>
              <a:ext cx="323640" cy="135000"/>
            </p14:xfrm>
          </p:contentPart>
        </mc:Choice>
        <mc:Fallback xmlns="">
          <p:pic>
            <p:nvPicPr>
              <p:cNvPr id="4" name="Рукописный ввод 3"/>
            </p:nvPicPr>
            <p:blipFill>
              <a:blip r:embed="rId7"/>
            </p:blipFill>
            <p:spPr>
              <a:xfrm>
                <a:off x="5057255" y="2241280"/>
                <a:ext cx="323640" cy="135000"/>
              </a:xfrm>
              <a:prstGeom prst="rect"/>
            </p:spPr>
          </p:pic>
        </mc:Fallback>
      </mc:AlternateContent>
      <p:grpSp>
        <p:nvGrpSpPr>
          <p:cNvPr id="44" name="Группа 43"/>
          <p:cNvGrpSpPr/>
          <p:nvPr/>
        </p:nvGrpSpPr>
        <p:grpSpPr>
          <a:xfrm>
            <a:off x="5069135" y="2234800"/>
            <a:ext cx="341280" cy="187560"/>
            <a:chOff x="5069135" y="2234800"/>
            <a:chExt cx="34128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8" p14:bwMode="auto">
              <p14:nvContentPartPr>
                <p14:cNvPr id="5" name="Рукописный ввод 4"/>
                <p14:cNvContentPartPr/>
                <p14:nvPr/>
              </p14:nvContentPartPr>
              <p14:xfrm>
                <a:off x="5146535" y="2345680"/>
                <a:ext cx="20880" cy="76680"/>
              </p14:xfrm>
            </p:contentPart>
          </mc:Choice>
          <mc:Fallback xmlns="">
            <p:pic>
              <p:nvPicPr>
                <p:cNvPr id="5" name="Рукописный ввод 4"/>
              </p:nvPicPr>
              <p:blipFill>
                <a:blip r:embed="rId9"/>
              </p:blipFill>
              <p:spPr>
                <a:xfrm>
                  <a:off x="5146535" y="2345680"/>
                  <a:ext cx="20880" cy="76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0" p14:bwMode="auto">
              <p14:nvContentPartPr>
                <p14:cNvPr id="6" name="Рукописный ввод 5"/>
                <p14:cNvContentPartPr/>
                <p14:nvPr/>
              </p14:nvContentPartPr>
              <p14:xfrm>
                <a:off x="5168495" y="2304640"/>
                <a:ext cx="16920" cy="82800"/>
              </p14:xfrm>
            </p:contentPart>
          </mc:Choice>
          <mc:Fallback xmlns="">
            <p:pic>
              <p:nvPicPr>
                <p:cNvPr id="6" name="Рукописный ввод 5"/>
              </p:nvPicPr>
              <p:blipFill>
                <a:blip r:embed="rId11"/>
              </p:blipFill>
              <p:spPr>
                <a:xfrm>
                  <a:off x="5168495" y="2304640"/>
                  <a:ext cx="16920" cy="8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2" p14:bwMode="auto">
              <p14:nvContentPartPr>
                <p14:cNvPr id="7" name="Рукописный ввод 6"/>
                <p14:cNvContentPartPr/>
                <p14:nvPr/>
              </p14:nvContentPartPr>
              <p14:xfrm>
                <a:off x="5152655" y="2371600"/>
                <a:ext cx="19440" cy="22320"/>
              </p14:xfrm>
            </p:contentPart>
          </mc:Choice>
          <mc:Fallback xmlns="">
            <p:pic>
              <p:nvPicPr>
                <p:cNvPr id="7" name="Рукописный ввод 6"/>
              </p:nvPicPr>
              <p:blipFill>
                <a:blip r:embed="rId13"/>
              </p:blipFill>
              <p:spPr>
                <a:xfrm>
                  <a:off x="5152655" y="2371600"/>
                  <a:ext cx="19440" cy="22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4" p14:bwMode="auto">
              <p14:nvContentPartPr>
                <p14:cNvPr id="8" name="Рукописный ввод 7"/>
                <p14:cNvContentPartPr/>
                <p14:nvPr/>
              </p14:nvContentPartPr>
              <p14:xfrm>
                <a:off x="5143295" y="2307880"/>
                <a:ext cx="251640" cy="61200"/>
              </p14:xfrm>
            </p:contentPart>
          </mc:Choice>
          <mc:Fallback xmlns="">
            <p:pic>
              <p:nvPicPr>
                <p:cNvPr id="8" name="Рукописный ввод 7"/>
              </p:nvPicPr>
              <p:blipFill>
                <a:blip r:embed="rId15"/>
              </p:blipFill>
              <p:spPr>
                <a:xfrm>
                  <a:off x="5143295" y="2307880"/>
                  <a:ext cx="251640" cy="61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6" p14:bwMode="auto">
              <p14:nvContentPartPr>
                <p14:cNvPr id="10" name="Рукописный ввод 9"/>
                <p14:cNvContentPartPr/>
                <p14:nvPr/>
              </p14:nvContentPartPr>
              <p14:xfrm>
                <a:off x="5184695" y="2365120"/>
                <a:ext cx="45000" cy="22320"/>
              </p14:xfrm>
            </p:contentPart>
          </mc:Choice>
          <mc:Fallback xmlns="">
            <p:pic>
              <p:nvPicPr>
                <p:cNvPr id="10" name="Рукописный ввод 9"/>
              </p:nvPicPr>
              <p:blipFill>
                <a:blip r:embed="rId17"/>
              </p:blipFill>
              <p:spPr>
                <a:xfrm>
                  <a:off x="5184695" y="2365120"/>
                  <a:ext cx="45000" cy="22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8" p14:bwMode="auto">
              <p14:nvContentPartPr>
                <p14:cNvPr id="12" name="Рукописный ввод 11"/>
                <p14:cNvContentPartPr/>
                <p14:nvPr/>
              </p14:nvContentPartPr>
              <p14:xfrm>
                <a:off x="5263895" y="2288800"/>
                <a:ext cx="360" cy="360"/>
              </p14:xfrm>
            </p:contentPart>
          </mc:Choice>
          <mc:Fallback xmlns="">
            <p:pic>
              <p:nvPicPr>
                <p:cNvPr id="12" name="Рукописный ввод 11"/>
              </p:nvPicPr>
              <p:blipFill>
                <a:blip r:embed="rId3"/>
              </p:blipFill>
              <p:spPr>
                <a:xfrm>
                  <a:off x="5263895" y="228880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9" p14:bwMode="auto">
              <p14:nvContentPartPr>
                <p14:cNvPr id="13" name="Рукописный ввод 12"/>
                <p14:cNvContentPartPr/>
                <p14:nvPr/>
              </p14:nvContentPartPr>
              <p14:xfrm>
                <a:off x="5242295" y="2266840"/>
                <a:ext cx="6120" cy="360"/>
              </p14:xfrm>
            </p:contentPart>
          </mc:Choice>
          <mc:Fallback xmlns="">
            <p:pic>
              <p:nvPicPr>
                <p:cNvPr id="13" name="Рукописный ввод 12"/>
              </p:nvPicPr>
              <p:blipFill>
                <a:blip r:embed="rId20"/>
              </p:blipFill>
              <p:spPr>
                <a:xfrm>
                  <a:off x="5242295" y="2266840"/>
                  <a:ext cx="61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1" p14:bwMode="auto">
              <p14:nvContentPartPr>
                <p14:cNvPr id="14" name="Рукописный ввод 13"/>
                <p14:cNvContentPartPr/>
                <p14:nvPr/>
              </p14:nvContentPartPr>
              <p14:xfrm>
                <a:off x="5206655" y="2257120"/>
                <a:ext cx="3600" cy="360"/>
              </p14:xfrm>
            </p:contentPart>
          </mc:Choice>
          <mc:Fallback xmlns="">
            <p:pic>
              <p:nvPicPr>
                <p:cNvPr id="14" name="Рукописный ввод 13"/>
              </p:nvPicPr>
              <p:blipFill>
                <a:blip r:embed="rId22"/>
              </p:blipFill>
              <p:spPr>
                <a:xfrm>
                  <a:off x="5206655" y="2257120"/>
                  <a:ext cx="36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3" p14:bwMode="auto">
              <p14:nvContentPartPr>
                <p14:cNvPr id="15" name="Рукописный ввод 14"/>
                <p14:cNvContentPartPr/>
                <p14:nvPr/>
              </p14:nvContentPartPr>
              <p14:xfrm>
                <a:off x="5163095" y="2272960"/>
                <a:ext cx="12240" cy="16200"/>
              </p14:xfrm>
            </p:contentPart>
          </mc:Choice>
          <mc:Fallback xmlns="">
            <p:pic>
              <p:nvPicPr>
                <p:cNvPr id="15" name="Рукописный ввод 14"/>
              </p:nvPicPr>
              <p:blipFill>
                <a:blip r:embed="rId24"/>
              </p:blipFill>
              <p:spPr>
                <a:xfrm>
                  <a:off x="5163095" y="2272960"/>
                  <a:ext cx="12240" cy="1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5" p14:bwMode="auto">
              <p14:nvContentPartPr>
                <p14:cNvPr id="16" name="Рукописный ввод 15"/>
                <p14:cNvContentPartPr/>
                <p14:nvPr/>
              </p14:nvContentPartPr>
              <p14:xfrm>
                <a:off x="5143295" y="2304640"/>
                <a:ext cx="360" cy="360"/>
              </p14:xfrm>
            </p:contentPart>
          </mc:Choice>
          <mc:Fallback xmlns="">
            <p:pic>
              <p:nvPicPr>
                <p:cNvPr id="16" name="Рукописный ввод 15"/>
              </p:nvPicPr>
              <p:blipFill>
                <a:blip r:embed="rId3"/>
              </p:blipFill>
              <p:spPr>
                <a:xfrm>
                  <a:off x="5143295" y="230464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6" p14:bwMode="auto">
              <p14:nvContentPartPr>
                <p14:cNvPr id="17" name="Рукописный ввод 16"/>
                <p14:cNvContentPartPr/>
                <p14:nvPr/>
              </p14:nvContentPartPr>
              <p14:xfrm>
                <a:off x="5114855" y="2294200"/>
                <a:ext cx="6480" cy="4680"/>
              </p14:xfrm>
            </p:contentPart>
          </mc:Choice>
          <mc:Fallback xmlns="">
            <p:pic>
              <p:nvPicPr>
                <p:cNvPr id="17" name="Рукописный ввод 16"/>
              </p:nvPicPr>
              <p:blipFill>
                <a:blip r:embed="rId27"/>
              </p:blipFill>
              <p:spPr>
                <a:xfrm>
                  <a:off x="5114855" y="2294200"/>
                  <a:ext cx="648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8" p14:bwMode="auto">
              <p14:nvContentPartPr>
                <p14:cNvPr id="18" name="Рукописный ввод 17"/>
                <p14:cNvContentPartPr/>
                <p14:nvPr/>
              </p14:nvContentPartPr>
              <p14:xfrm>
                <a:off x="5095775" y="2272960"/>
                <a:ext cx="3600" cy="360"/>
              </p14:xfrm>
            </p:contentPart>
          </mc:Choice>
          <mc:Fallback xmlns="">
            <p:pic>
              <p:nvPicPr>
                <p:cNvPr id="18" name="Рукописный ввод 17"/>
              </p:nvPicPr>
              <p:blipFill>
                <a:blip r:embed="rId22"/>
              </p:blipFill>
              <p:spPr>
                <a:xfrm>
                  <a:off x="5095775" y="2272960"/>
                  <a:ext cx="36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9" p14:bwMode="auto">
              <p14:nvContentPartPr>
                <p14:cNvPr id="19" name="Рукописный ввод 18"/>
                <p14:cNvContentPartPr/>
                <p14:nvPr/>
              </p14:nvContentPartPr>
              <p14:xfrm>
                <a:off x="5069135" y="2269720"/>
                <a:ext cx="4680" cy="9000"/>
              </p14:xfrm>
            </p:contentPart>
          </mc:Choice>
          <mc:Fallback xmlns="">
            <p:pic>
              <p:nvPicPr>
                <p:cNvPr id="19" name="Рукописный ввод 18"/>
              </p:nvPicPr>
              <p:blipFill>
                <a:blip r:embed="rId30"/>
              </p:blipFill>
              <p:spPr>
                <a:xfrm>
                  <a:off x="5069135" y="2269720"/>
                  <a:ext cx="468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31" p14:bwMode="auto">
              <p14:nvContentPartPr>
                <p14:cNvPr id="20" name="Рукописный ввод 19"/>
                <p14:cNvContentPartPr/>
                <p14:nvPr/>
              </p14:nvContentPartPr>
              <p14:xfrm>
                <a:off x="5079935" y="2298520"/>
                <a:ext cx="360" cy="360"/>
              </p14:xfrm>
            </p:contentPart>
          </mc:Choice>
          <mc:Fallback xmlns="">
            <p:pic>
              <p:nvPicPr>
                <p:cNvPr id="20" name="Рукописный ввод 19"/>
              </p:nvPicPr>
              <p:blipFill>
                <a:blip r:embed="rId3"/>
              </p:blipFill>
              <p:spPr>
                <a:xfrm>
                  <a:off x="5079935" y="229852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32" p14:bwMode="auto">
              <p14:nvContentPartPr>
                <p14:cNvPr id="21" name="Рукописный ввод 20"/>
                <p14:cNvContentPartPr/>
                <p14:nvPr/>
              </p14:nvContentPartPr>
              <p14:xfrm>
                <a:off x="5089295" y="2285920"/>
                <a:ext cx="3600" cy="360"/>
              </p14:xfrm>
            </p:contentPart>
          </mc:Choice>
          <mc:Fallback xmlns="">
            <p:pic>
              <p:nvPicPr>
                <p:cNvPr id="21" name="Рукописный ввод 20"/>
              </p:nvPicPr>
              <p:blipFill>
                <a:blip r:embed="rId22"/>
              </p:blipFill>
              <p:spPr>
                <a:xfrm>
                  <a:off x="5089295" y="2285920"/>
                  <a:ext cx="36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33" p14:bwMode="auto">
              <p14:nvContentPartPr>
                <p14:cNvPr id="22" name="Рукописный ввод 21"/>
                <p14:cNvContentPartPr/>
                <p14:nvPr/>
              </p14:nvContentPartPr>
              <p14:xfrm>
                <a:off x="5127455" y="2285920"/>
                <a:ext cx="360" cy="360"/>
              </p14:xfrm>
            </p:contentPart>
          </mc:Choice>
          <mc:Fallback xmlns="">
            <p:pic>
              <p:nvPicPr>
                <p:cNvPr id="22" name="Рукописный ввод 21"/>
              </p:nvPicPr>
              <p:blipFill>
                <a:blip r:embed="rId3"/>
              </p:blipFill>
              <p:spPr>
                <a:xfrm>
                  <a:off x="5127455" y="228592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34" p14:bwMode="auto">
              <p14:nvContentPartPr>
                <p14:cNvPr id="23" name="Рукописный ввод 22"/>
                <p14:cNvContentPartPr/>
                <p14:nvPr/>
              </p14:nvContentPartPr>
              <p14:xfrm>
                <a:off x="5143295" y="2295280"/>
                <a:ext cx="2520" cy="1440"/>
              </p14:xfrm>
            </p:contentPart>
          </mc:Choice>
          <mc:Fallback xmlns="">
            <p:pic>
              <p:nvPicPr>
                <p:cNvPr id="23" name="Рукописный ввод 22"/>
              </p:nvPicPr>
              <p:blipFill>
                <a:blip r:embed="rId35"/>
              </p:blipFill>
              <p:spPr>
                <a:xfrm>
                  <a:off x="5143295" y="2295280"/>
                  <a:ext cx="252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36" p14:bwMode="auto">
              <p14:nvContentPartPr>
                <p14:cNvPr id="24" name="Рукописный ввод 23"/>
                <p14:cNvContentPartPr/>
                <p14:nvPr/>
              </p14:nvContentPartPr>
              <p14:xfrm>
                <a:off x="5162375" y="2298520"/>
                <a:ext cx="6120" cy="360"/>
              </p14:xfrm>
            </p:contentPart>
          </mc:Choice>
          <mc:Fallback xmlns="">
            <p:pic>
              <p:nvPicPr>
                <p:cNvPr id="24" name="Рукописный ввод 23"/>
              </p:nvPicPr>
              <p:blipFill>
                <a:blip r:embed="rId37"/>
              </p:blipFill>
              <p:spPr>
                <a:xfrm>
                  <a:off x="5162375" y="2298520"/>
                  <a:ext cx="61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38" p14:bwMode="auto">
              <p14:nvContentPartPr>
                <p14:cNvPr id="25" name="Рукописный ввод 24"/>
                <p14:cNvContentPartPr/>
                <p14:nvPr/>
              </p14:nvContentPartPr>
              <p14:xfrm>
                <a:off x="5190815" y="2298520"/>
                <a:ext cx="11880" cy="360"/>
              </p14:xfrm>
            </p:contentPart>
          </mc:Choice>
          <mc:Fallback xmlns="">
            <p:pic>
              <p:nvPicPr>
                <p:cNvPr id="25" name="Рукописный ввод 24"/>
              </p:nvPicPr>
              <p:blipFill>
                <a:blip r:embed="rId39"/>
              </p:blipFill>
              <p:spPr>
                <a:xfrm>
                  <a:off x="5190815" y="2298520"/>
                  <a:ext cx="1188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40" p14:bwMode="auto">
              <p14:nvContentPartPr>
                <p14:cNvPr id="26" name="Рукописный ввод 25"/>
                <p14:cNvContentPartPr/>
                <p14:nvPr/>
              </p14:nvContentPartPr>
              <p14:xfrm>
                <a:off x="5232215" y="2301760"/>
                <a:ext cx="28800" cy="12960"/>
              </p14:xfrm>
            </p:contentPart>
          </mc:Choice>
          <mc:Fallback xmlns="">
            <p:pic>
              <p:nvPicPr>
                <p:cNvPr id="26" name="Рукописный ввод 25"/>
              </p:nvPicPr>
              <p:blipFill>
                <a:blip r:embed="rId41"/>
              </p:blipFill>
              <p:spPr>
                <a:xfrm>
                  <a:off x="5232215" y="2301760"/>
                  <a:ext cx="2880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42" p14:bwMode="auto">
              <p14:nvContentPartPr>
                <p14:cNvPr id="27" name="Рукописный ввод 26"/>
                <p14:cNvContentPartPr/>
                <p14:nvPr/>
              </p14:nvContentPartPr>
              <p14:xfrm>
                <a:off x="5308535" y="2304640"/>
                <a:ext cx="9000" cy="360"/>
              </p14:xfrm>
            </p:contentPart>
          </mc:Choice>
          <mc:Fallback xmlns="">
            <p:pic>
              <p:nvPicPr>
                <p:cNvPr id="27" name="Рукописный ввод 26"/>
              </p:nvPicPr>
              <p:blipFill>
                <a:blip r:embed="rId43"/>
              </p:blipFill>
              <p:spPr>
                <a:xfrm>
                  <a:off x="5308535" y="2304640"/>
                  <a:ext cx="90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44" p14:bwMode="auto">
              <p14:nvContentPartPr>
                <p14:cNvPr id="28" name="Рукописный ввод 27"/>
                <p14:cNvContentPartPr/>
                <p14:nvPr/>
              </p14:nvContentPartPr>
              <p14:xfrm>
                <a:off x="5324375" y="2304640"/>
                <a:ext cx="3600" cy="2520"/>
              </p14:xfrm>
            </p:contentPart>
          </mc:Choice>
          <mc:Fallback xmlns="">
            <p:pic>
              <p:nvPicPr>
                <p:cNvPr id="28" name="Рукописный ввод 27"/>
              </p:nvPicPr>
              <p:blipFill>
                <a:blip r:embed="rId45"/>
              </p:blipFill>
              <p:spPr>
                <a:xfrm>
                  <a:off x="5324375" y="2304640"/>
                  <a:ext cx="360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46" p14:bwMode="auto">
              <p14:nvContentPartPr>
                <p14:cNvPr id="29" name="Рукописный ввод 28"/>
                <p14:cNvContentPartPr/>
                <p14:nvPr/>
              </p14:nvContentPartPr>
              <p14:xfrm>
                <a:off x="5356055" y="2311120"/>
                <a:ext cx="31680" cy="10080"/>
              </p14:xfrm>
            </p:contentPart>
          </mc:Choice>
          <mc:Fallback xmlns="">
            <p:pic>
              <p:nvPicPr>
                <p:cNvPr id="29" name="Рукописный ввод 28"/>
              </p:nvPicPr>
              <p:blipFill>
                <a:blip r:embed="rId47"/>
              </p:blipFill>
              <p:spPr>
                <a:xfrm>
                  <a:off x="5356055" y="2311120"/>
                  <a:ext cx="3168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48" p14:bwMode="auto">
              <p14:nvContentPartPr>
                <p14:cNvPr id="30" name="Рукописный ввод 29"/>
                <p14:cNvContentPartPr/>
                <p14:nvPr/>
              </p14:nvContentPartPr>
              <p14:xfrm>
                <a:off x="5408615" y="2320840"/>
                <a:ext cx="1800" cy="360"/>
              </p14:xfrm>
            </p:contentPart>
          </mc:Choice>
          <mc:Fallback xmlns="">
            <p:pic>
              <p:nvPicPr>
                <p:cNvPr id="30" name="Рукописный ввод 29"/>
              </p:nvPicPr>
              <p:blipFill>
                <a:blip r:embed="rId49"/>
              </p:blipFill>
              <p:spPr>
                <a:xfrm>
                  <a:off x="5408615" y="2320840"/>
                  <a:ext cx="1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50" p14:bwMode="auto">
              <p14:nvContentPartPr>
                <p14:cNvPr id="31" name="Рукописный ввод 30"/>
                <p14:cNvContentPartPr/>
                <p14:nvPr/>
              </p14:nvContentPartPr>
              <p14:xfrm>
                <a:off x="5352815" y="2288800"/>
                <a:ext cx="360" cy="360"/>
              </p14:xfrm>
            </p:contentPart>
          </mc:Choice>
          <mc:Fallback xmlns="">
            <p:pic>
              <p:nvPicPr>
                <p:cNvPr id="31" name="Рукописный ввод 30"/>
              </p:nvPicPr>
              <p:blipFill>
                <a:blip r:embed="rId3"/>
              </p:blipFill>
              <p:spPr>
                <a:xfrm>
                  <a:off x="5352815" y="228880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51" p14:bwMode="auto">
              <p14:nvContentPartPr>
                <p14:cNvPr id="32" name="Рукописный ввод 31"/>
                <p14:cNvContentPartPr/>
                <p14:nvPr/>
              </p14:nvContentPartPr>
              <p14:xfrm>
                <a:off x="5327975" y="2279440"/>
                <a:ext cx="6120" cy="360"/>
              </p14:xfrm>
            </p:contentPart>
          </mc:Choice>
          <mc:Fallback xmlns="">
            <p:pic>
              <p:nvPicPr>
                <p:cNvPr id="32" name="Рукописный ввод 31"/>
              </p:nvPicPr>
              <p:blipFill>
                <a:blip r:embed="rId37"/>
              </p:blipFill>
              <p:spPr>
                <a:xfrm>
                  <a:off x="5327975" y="2279440"/>
                  <a:ext cx="61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52" p14:bwMode="auto">
              <p14:nvContentPartPr>
                <p14:cNvPr id="33" name="Рукописный ввод 32"/>
                <p14:cNvContentPartPr/>
                <p14:nvPr/>
              </p14:nvContentPartPr>
              <p14:xfrm>
                <a:off x="5311415" y="2279440"/>
                <a:ext cx="6840" cy="28440"/>
              </p14:xfrm>
            </p:contentPart>
          </mc:Choice>
          <mc:Fallback xmlns="">
            <p:pic>
              <p:nvPicPr>
                <p:cNvPr id="33" name="Рукописный ввод 32"/>
              </p:nvPicPr>
              <p:blipFill>
                <a:blip r:embed="rId53"/>
              </p:blipFill>
              <p:spPr>
                <a:xfrm>
                  <a:off x="5311415" y="2279440"/>
                  <a:ext cx="6840" cy="28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54" p14:bwMode="auto">
              <p14:nvContentPartPr>
                <p14:cNvPr id="34" name="Рукописный ввод 33"/>
                <p14:cNvContentPartPr/>
                <p14:nvPr/>
              </p14:nvContentPartPr>
              <p14:xfrm>
                <a:off x="5336975" y="2330200"/>
                <a:ext cx="6120" cy="2880"/>
              </p14:xfrm>
            </p:contentPart>
          </mc:Choice>
          <mc:Fallback xmlns="">
            <p:pic>
              <p:nvPicPr>
                <p:cNvPr id="34" name="Рукописный ввод 33"/>
              </p:nvPicPr>
              <p:blipFill>
                <a:blip r:embed="rId55"/>
              </p:blipFill>
              <p:spPr>
                <a:xfrm>
                  <a:off x="5336975" y="2330200"/>
                  <a:ext cx="6120" cy="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56" p14:bwMode="auto">
              <p14:nvContentPartPr>
                <p14:cNvPr id="35" name="Рукописный ввод 34"/>
                <p14:cNvContentPartPr/>
                <p14:nvPr/>
              </p14:nvContentPartPr>
              <p14:xfrm>
                <a:off x="5317895" y="2355760"/>
                <a:ext cx="360" cy="1440"/>
              </p14:xfrm>
            </p:contentPart>
          </mc:Choice>
          <mc:Fallback xmlns="">
            <p:pic>
              <p:nvPicPr>
                <p:cNvPr id="35" name="Рукописный ввод 34"/>
              </p:nvPicPr>
              <p:blipFill>
                <a:blip r:embed="rId57"/>
              </p:blipFill>
              <p:spPr>
                <a:xfrm>
                  <a:off x="5317895" y="2355760"/>
                  <a:ext cx="36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58" p14:bwMode="auto">
              <p14:nvContentPartPr>
                <p14:cNvPr id="36" name="Рукописный ввод 35"/>
                <p14:cNvContentPartPr/>
                <p14:nvPr/>
              </p14:nvContentPartPr>
              <p14:xfrm>
                <a:off x="5219975" y="2333440"/>
                <a:ext cx="9360" cy="14400"/>
              </p14:xfrm>
            </p:contentPart>
          </mc:Choice>
          <mc:Fallback xmlns="">
            <p:pic>
              <p:nvPicPr>
                <p:cNvPr id="36" name="Рукописный ввод 35"/>
              </p:nvPicPr>
              <p:blipFill>
                <a:blip r:embed="rId59"/>
              </p:blipFill>
              <p:spPr>
                <a:xfrm>
                  <a:off x="5219975" y="2333440"/>
                  <a:ext cx="9360" cy="1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60" p14:bwMode="auto">
              <p14:nvContentPartPr>
                <p14:cNvPr id="37" name="Рукописный ввод 36"/>
                <p14:cNvContentPartPr/>
                <p14:nvPr/>
              </p14:nvContentPartPr>
              <p14:xfrm>
                <a:off x="5187575" y="2336680"/>
                <a:ext cx="360" cy="360"/>
              </p14:xfrm>
            </p:contentPart>
          </mc:Choice>
          <mc:Fallback xmlns="">
            <p:pic>
              <p:nvPicPr>
                <p:cNvPr id="37" name="Рукописный ввод 36"/>
              </p:nvPicPr>
              <p:blipFill>
                <a:blip r:embed="rId3"/>
              </p:blipFill>
              <p:spPr>
                <a:xfrm>
                  <a:off x="5187575" y="233668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61" p14:bwMode="auto">
              <p14:nvContentPartPr>
                <p14:cNvPr id="38" name="Рукописный ввод 37"/>
                <p14:cNvContentPartPr/>
                <p14:nvPr/>
              </p14:nvContentPartPr>
              <p14:xfrm>
                <a:off x="5145815" y="2304640"/>
                <a:ext cx="26640" cy="2520"/>
              </p14:xfrm>
            </p:contentPart>
          </mc:Choice>
          <mc:Fallback xmlns="">
            <p:pic>
              <p:nvPicPr>
                <p:cNvPr id="38" name="Рукописный ввод 37"/>
              </p:nvPicPr>
              <p:blipFill>
                <a:blip r:embed="rId62"/>
              </p:blipFill>
              <p:spPr>
                <a:xfrm>
                  <a:off x="5145815" y="2304640"/>
                  <a:ext cx="2664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63" p14:bwMode="auto">
              <p14:nvContentPartPr>
                <p14:cNvPr id="39" name="Рукописный ввод 38"/>
                <p14:cNvContentPartPr/>
                <p14:nvPr/>
              </p14:nvContentPartPr>
              <p14:xfrm>
                <a:off x="5114855" y="2320840"/>
                <a:ext cx="6840" cy="12240"/>
              </p14:xfrm>
            </p:contentPart>
          </mc:Choice>
          <mc:Fallback xmlns="">
            <p:pic>
              <p:nvPicPr>
                <p:cNvPr id="39" name="Рукописный ввод 38"/>
              </p:nvPicPr>
              <p:blipFill>
                <a:blip r:embed="rId64"/>
              </p:blipFill>
              <p:spPr>
                <a:xfrm>
                  <a:off x="5114855" y="2320840"/>
                  <a:ext cx="6840" cy="1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65" p14:bwMode="auto">
              <p14:nvContentPartPr>
                <p14:cNvPr id="40" name="Рукописный ввод 39"/>
                <p14:cNvContentPartPr/>
                <p14:nvPr/>
              </p14:nvContentPartPr>
              <p14:xfrm>
                <a:off x="5133575" y="2365120"/>
                <a:ext cx="360" cy="360"/>
              </p14:xfrm>
            </p:contentPart>
          </mc:Choice>
          <mc:Fallback xmlns="">
            <p:pic>
              <p:nvPicPr>
                <p:cNvPr id="40" name="Рукописный ввод 39"/>
              </p:nvPicPr>
              <p:blipFill>
                <a:blip r:embed="rId3"/>
              </p:blipFill>
              <p:spPr>
                <a:xfrm>
                  <a:off x="5133575" y="236512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66" p14:bwMode="auto">
              <p14:nvContentPartPr>
                <p14:cNvPr id="41" name="Рукописный ввод 40"/>
                <p14:cNvContentPartPr/>
                <p14:nvPr/>
              </p14:nvContentPartPr>
              <p14:xfrm>
                <a:off x="5082815" y="2307880"/>
                <a:ext cx="360" cy="360"/>
              </p14:xfrm>
            </p:contentPart>
          </mc:Choice>
          <mc:Fallback xmlns="">
            <p:pic>
              <p:nvPicPr>
                <p:cNvPr id="41" name="Рукописный ввод 40"/>
              </p:nvPicPr>
              <p:blipFill>
                <a:blip r:embed="rId3"/>
              </p:blipFill>
              <p:spPr>
                <a:xfrm>
                  <a:off x="5082815" y="230788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67" p14:bwMode="auto">
              <p14:nvContentPartPr>
                <p14:cNvPr id="42" name="Рукописный ввод 41"/>
                <p14:cNvContentPartPr/>
                <p14:nvPr/>
              </p14:nvContentPartPr>
              <p14:xfrm>
                <a:off x="5261015" y="2292040"/>
                <a:ext cx="34920" cy="360"/>
              </p14:xfrm>
            </p:contentPart>
          </mc:Choice>
          <mc:Fallback xmlns="">
            <p:pic>
              <p:nvPicPr>
                <p:cNvPr id="42" name="Рукописный ввод 41"/>
              </p:nvPicPr>
              <p:blipFill>
                <a:blip r:embed="rId68"/>
              </p:blipFill>
              <p:spPr>
                <a:xfrm>
                  <a:off x="5261015" y="2292040"/>
                  <a:ext cx="349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69" p14:bwMode="auto">
              <p14:nvContentPartPr>
                <p14:cNvPr id="43" name="Рукописный ввод 42"/>
                <p14:cNvContentPartPr/>
                <p14:nvPr/>
              </p14:nvContentPartPr>
              <p14:xfrm>
                <a:off x="5227895" y="2234800"/>
                <a:ext cx="1800" cy="360"/>
              </p14:xfrm>
            </p:contentPart>
          </mc:Choice>
          <mc:Fallback xmlns="">
            <p:pic>
              <p:nvPicPr>
                <p:cNvPr id="43" name="Рукописный ввод 42"/>
              </p:nvPicPr>
              <p:blipFill>
                <a:blip r:embed="rId70"/>
              </p:blipFill>
              <p:spPr>
                <a:xfrm>
                  <a:off x="5227895" y="2234800"/>
                  <a:ext cx="1800" cy="360"/>
                </a:xfrm>
                <a:prstGeom prst="rect"/>
              </p:spPr>
            </p:pic>
          </mc:Fallback>
        </mc:AlternateContent>
      </p:grpSp>
      <p:pic>
        <p:nvPicPr>
          <p:cNvPr id="46" name="Рисунок 45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49912"/>
            <a:ext cx="121920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12" y="1531208"/>
            <a:ext cx="5735674" cy="32263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4" y="1531208"/>
            <a:ext cx="5735674" cy="32263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7" y="-369053"/>
            <a:ext cx="13000252" cy="73185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1311</Words>
  <Application>WPS Presentation</Application>
  <PresentationFormat>Широкоэкранный</PresentationFormat>
  <Paragraphs>72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Roboto Medium</vt:lpstr>
      <vt:lpstr>Roboto Black</vt:lpstr>
      <vt:lpstr>Roboto</vt:lpstr>
      <vt:lpstr>Microsoft YaHei</vt:lpstr>
      <vt:lpstr>Arial Unicode MS</vt:lpstr>
      <vt:lpstr>Calibri Light</vt:lpstr>
      <vt:lpstr>Calibri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Анастасия Кривчикова</dc:creator>
  <cp:lastModifiedBy>anasia_jpeg</cp:lastModifiedBy>
  <cp:revision>73</cp:revision>
  <dcterms:created xsi:type="dcterms:W3CDTF">2025-03-27T21:08:00Z</dcterms:created>
  <dcterms:modified xsi:type="dcterms:W3CDTF">2025-11-06T11:43:46Z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685E73BCA33740CBA783781D3DEB8F12_12</vt:lpwstr>
  </property>
  <property fmtid="{D5CDD505-2E9C-101B-9397-08002B2CF9AE}" pid="3" name="KSOProductBuildVer">
    <vt:lpwstr>1049-12.2.0.23155</vt:lpwstr>
  </property>
</Properties>
</file>